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66" r:id="rId22"/>
    <p:sldId id="365" r:id="rId23"/>
    <p:sldId id="276" r:id="rId24"/>
  </p:sldIdLst>
  <p:sldSz cx="12192000" cy="6858000"/>
  <p:notesSz cx="6858000" cy="12192000"/>
  <p:embeddedFontLst>
    <p:embeddedFont>
      <p:font typeface="Calibri" panose="020F050202020403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85" d="100"/>
          <a:sy n="85" d="100"/>
        </p:scale>
        <p:origin x="3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eg"/><Relationship Id="rId1" Type="http://schemas.openxmlformats.org/officeDocument/2006/relationships/image" Target="../media/image74.jpg"/><Relationship Id="rId5" Type="http://schemas.openxmlformats.org/officeDocument/2006/relationships/image" Target="../media/image78.jpg"/><Relationship Id="rId4" Type="http://schemas.openxmlformats.org/officeDocument/2006/relationships/image" Target="../media/image7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eg"/><Relationship Id="rId1" Type="http://schemas.openxmlformats.org/officeDocument/2006/relationships/image" Target="../media/image74.jpg"/><Relationship Id="rId5" Type="http://schemas.openxmlformats.org/officeDocument/2006/relationships/image" Target="../media/image78.jpg"/><Relationship Id="rId4" Type="http://schemas.openxmlformats.org/officeDocument/2006/relationships/image" Target="../media/image77.jp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938456-DA10-44AF-B25A-1D686AC3FF1C}" type="doc">
      <dgm:prSet loTypeId="urn:microsoft.com/office/officeart/2005/8/layout/pList2" loCatId="list" qsTypeId="urn:microsoft.com/office/officeart/2005/8/quickstyle/simple1" qsCatId="simple" csTypeId="urn:microsoft.com/office/officeart/2005/8/colors/accent6_2" csCatId="accent6" phldr="1"/>
      <dgm:spPr/>
    </dgm:pt>
    <dgm:pt modelId="{591F2AFD-0799-40B1-AD22-0C551F6F96AF}">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Government</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CC03053F-3EBF-443C-82F8-37B1A1CC2656}" type="parTrans" cxnId="{62B72ECF-4CFB-4C0C-B88D-7B677FD432BD}">
      <dgm:prSet/>
      <dgm:spPr/>
      <dgm:t>
        <a:bodyPr/>
        <a:lstStyle/>
        <a:p>
          <a:endParaRPr lang="en-IN"/>
        </a:p>
      </dgm:t>
    </dgm:pt>
    <dgm:pt modelId="{AC54ED9C-73D9-4831-8C1D-7FB9761B144D}" type="sibTrans" cxnId="{62B72ECF-4CFB-4C0C-B88D-7B677FD432BD}">
      <dgm:prSet/>
      <dgm:spPr/>
      <dgm:t>
        <a:bodyPr/>
        <a:lstStyle/>
        <a:p>
          <a:endParaRPr lang="en-IN"/>
        </a:p>
      </dgm:t>
    </dgm:pt>
    <dgm:pt modelId="{50FA6758-48D7-40B0-80DE-A5DAD8C9DA95}">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Traffic Police</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1EE84B9F-71A1-4E33-9B89-8496B8404E88}" type="parTrans" cxnId="{FE010005-352A-4C3B-966E-8EC9B364FC56}">
      <dgm:prSet/>
      <dgm:spPr/>
      <dgm:t>
        <a:bodyPr/>
        <a:lstStyle/>
        <a:p>
          <a:endParaRPr lang="en-IN"/>
        </a:p>
      </dgm:t>
    </dgm:pt>
    <dgm:pt modelId="{21F99192-6116-48E3-AD21-B5F22D9FF085}" type="sibTrans" cxnId="{FE010005-352A-4C3B-966E-8EC9B364FC56}">
      <dgm:prSet/>
      <dgm:spPr/>
      <dgm:t>
        <a:bodyPr/>
        <a:lstStyle/>
        <a:p>
          <a:endParaRPr lang="en-IN"/>
        </a:p>
      </dgm:t>
    </dgm:pt>
    <dgm:pt modelId="{F80A6FBF-939B-4CDD-B28D-295867FD0C45}">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Drivers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686E94CC-BF83-4823-957E-B860652C36F6}" type="parTrans" cxnId="{58D7DD45-10FF-46D4-B6F1-B1E936794219}">
      <dgm:prSet/>
      <dgm:spPr/>
      <dgm:t>
        <a:bodyPr/>
        <a:lstStyle/>
        <a:p>
          <a:endParaRPr lang="en-IN"/>
        </a:p>
      </dgm:t>
    </dgm:pt>
    <dgm:pt modelId="{27FC4D32-05F9-4EF7-A940-6646EBBAA5CC}" type="sibTrans" cxnId="{58D7DD45-10FF-46D4-B6F1-B1E936794219}">
      <dgm:prSet/>
      <dgm:spPr/>
      <dgm:t>
        <a:bodyPr/>
        <a:lstStyle/>
        <a:p>
          <a:endParaRPr lang="en-IN"/>
        </a:p>
      </dgm:t>
    </dgm:pt>
    <dgm:pt modelId="{14E05AF7-43B5-4E56-8234-2E0E7DBC4677}">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Public</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7CE222B8-99C9-4643-B606-169852F29832}" type="parTrans" cxnId="{F088C3E3-EA00-4FD0-B286-40FE442081BB}">
      <dgm:prSet/>
      <dgm:spPr/>
      <dgm:t>
        <a:bodyPr/>
        <a:lstStyle/>
        <a:p>
          <a:endParaRPr lang="en-IN"/>
        </a:p>
      </dgm:t>
    </dgm:pt>
    <dgm:pt modelId="{E930921E-0C3C-47E2-98A9-2AF37DA016D9}" type="sibTrans" cxnId="{F088C3E3-EA00-4FD0-B286-40FE442081BB}">
      <dgm:prSet/>
      <dgm:spPr/>
      <dgm:t>
        <a:bodyPr/>
        <a:lstStyle/>
        <a:p>
          <a:endParaRPr lang="en-IN"/>
        </a:p>
      </dgm:t>
    </dgm:pt>
    <dgm:pt modelId="{03562C4D-100D-421A-81F5-1C8DAF0211FA}">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Insurance Company</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9830BDEE-3FEE-4055-83FB-D935EED6FCBC}" type="parTrans" cxnId="{489539A1-2A6F-49E3-A74A-4F34661FC19E}">
      <dgm:prSet/>
      <dgm:spPr/>
      <dgm:t>
        <a:bodyPr/>
        <a:lstStyle/>
        <a:p>
          <a:endParaRPr lang="en-IN"/>
        </a:p>
      </dgm:t>
    </dgm:pt>
    <dgm:pt modelId="{97BEFFE6-577A-4C13-AEDE-52E97F642321}" type="sibTrans" cxnId="{489539A1-2A6F-49E3-A74A-4F34661FC19E}">
      <dgm:prSet/>
      <dgm:spPr/>
      <dgm:t>
        <a:bodyPr/>
        <a:lstStyle/>
        <a:p>
          <a:endParaRPr lang="en-IN"/>
        </a:p>
      </dgm:t>
    </dgm:pt>
    <dgm:pt modelId="{6A387804-B454-4E73-9422-172BCD5C08EB}" type="pres">
      <dgm:prSet presAssocID="{A9938456-DA10-44AF-B25A-1D686AC3FF1C}" presName="Name0" presStyleCnt="0">
        <dgm:presLayoutVars>
          <dgm:dir/>
          <dgm:resizeHandles val="exact"/>
        </dgm:presLayoutVars>
      </dgm:prSet>
      <dgm:spPr/>
    </dgm:pt>
    <dgm:pt modelId="{CAAE9604-56BA-4AA5-AA8D-36E2A299540D}" type="pres">
      <dgm:prSet presAssocID="{A9938456-DA10-44AF-B25A-1D686AC3FF1C}" presName="bkgdShp" presStyleLbl="alignAccFollowNode1" presStyleIdx="0" presStyleCnt="1" custScaleY="222222" custLinFactNeighborX="0" custLinFactNeighborY="41306"/>
      <dgm:spPr>
        <a:gradFill flip="none" rotWithShape="0">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a:noFill/>
        </a:ln>
      </dgm:spPr>
    </dgm:pt>
    <dgm:pt modelId="{CB2F28E9-6AAD-48B2-9A0F-22AC98A8E7F5}" type="pres">
      <dgm:prSet presAssocID="{A9938456-DA10-44AF-B25A-1D686AC3FF1C}" presName="linComp" presStyleCnt="0"/>
      <dgm:spPr/>
    </dgm:pt>
    <dgm:pt modelId="{B5698E99-1E30-498F-BCB4-BC2CF13FBC9D}" type="pres">
      <dgm:prSet presAssocID="{591F2AFD-0799-40B1-AD22-0C551F6F96AF}" presName="compNode" presStyleCnt="0"/>
      <dgm:spPr/>
    </dgm:pt>
    <dgm:pt modelId="{285508D3-AF26-4576-A988-C5338DCB1DDC}" type="pres">
      <dgm:prSet presAssocID="{591F2AFD-0799-40B1-AD22-0C551F6F96AF}" presName="node" presStyleLbl="node1" presStyleIdx="0" presStyleCnt="5" custScaleY="39476">
        <dgm:presLayoutVars>
          <dgm:bulletEnabled val="1"/>
        </dgm:presLayoutVars>
      </dgm:prSet>
      <dgm:spPr/>
    </dgm:pt>
    <dgm:pt modelId="{9D7D07BA-7CD6-471B-A54C-2BAB278D1E30}" type="pres">
      <dgm:prSet presAssocID="{591F2AFD-0799-40B1-AD22-0C551F6F96AF}" presName="invisiNode" presStyleLbl="node1" presStyleIdx="0" presStyleCnt="5"/>
      <dgm:spPr/>
    </dgm:pt>
    <dgm:pt modelId="{429A58C4-4EDF-4F5D-ADB5-D70BA4219410}" type="pres">
      <dgm:prSet presAssocID="{591F2AFD-0799-40B1-AD22-0C551F6F96AF}" presName="imagNode" presStyleLbl="fgImgPlace1" presStyleIdx="0" presStyleCnt="5" custScaleY="172471"/>
      <dgm:spPr>
        <a:blipFill>
          <a:blip xmlns:r="http://schemas.openxmlformats.org/officeDocument/2006/relationships" r:embed="rId1"/>
          <a:srcRect/>
          <a:stretch>
            <a:fillRect l="-10000" r="-10000"/>
          </a:stretch>
        </a:blipFill>
      </dgm:spPr>
    </dgm:pt>
    <dgm:pt modelId="{BF82D13A-9C23-4225-8350-6A7592DBC364}" type="pres">
      <dgm:prSet presAssocID="{AC54ED9C-73D9-4831-8C1D-7FB9761B144D}" presName="sibTrans" presStyleLbl="sibTrans2D1" presStyleIdx="0" presStyleCnt="0"/>
      <dgm:spPr/>
    </dgm:pt>
    <dgm:pt modelId="{6723B4CB-3E4C-4777-956F-1A8AE114B6F4}" type="pres">
      <dgm:prSet presAssocID="{14E05AF7-43B5-4E56-8234-2E0E7DBC4677}" presName="compNode" presStyleCnt="0"/>
      <dgm:spPr/>
    </dgm:pt>
    <dgm:pt modelId="{8CE16C02-2491-4733-8F70-4DC98E694391}" type="pres">
      <dgm:prSet presAssocID="{14E05AF7-43B5-4E56-8234-2E0E7DBC4677}" presName="node" presStyleLbl="node1" presStyleIdx="1" presStyleCnt="5" custScaleY="39195">
        <dgm:presLayoutVars>
          <dgm:bulletEnabled val="1"/>
        </dgm:presLayoutVars>
      </dgm:prSet>
      <dgm:spPr/>
    </dgm:pt>
    <dgm:pt modelId="{7E55E662-08AB-4851-9558-1328D66637F3}" type="pres">
      <dgm:prSet presAssocID="{14E05AF7-43B5-4E56-8234-2E0E7DBC4677}" presName="invisiNode" presStyleLbl="node1" presStyleIdx="1" presStyleCnt="5"/>
      <dgm:spPr/>
    </dgm:pt>
    <dgm:pt modelId="{FD4282EA-E217-4DEC-9CAD-5B1E52CA1EFC}" type="pres">
      <dgm:prSet presAssocID="{14E05AF7-43B5-4E56-8234-2E0E7DBC4677}" presName="imagNode" presStyleLbl="fgImgPlace1" presStyleIdx="1" presStyleCnt="5" custScaleY="16215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6000" r="-26000"/>
          </a:stretch>
        </a:blipFill>
      </dgm:spPr>
    </dgm:pt>
    <dgm:pt modelId="{FDD7029B-A185-470E-A907-D5C4F3B22094}" type="pres">
      <dgm:prSet presAssocID="{E930921E-0C3C-47E2-98A9-2AF37DA016D9}" presName="sibTrans" presStyleLbl="sibTrans2D1" presStyleIdx="0" presStyleCnt="0"/>
      <dgm:spPr/>
    </dgm:pt>
    <dgm:pt modelId="{2B22A06C-F6FC-4C81-816E-D828BD29B527}" type="pres">
      <dgm:prSet presAssocID="{50FA6758-48D7-40B0-80DE-A5DAD8C9DA95}" presName="compNode" presStyleCnt="0"/>
      <dgm:spPr/>
    </dgm:pt>
    <dgm:pt modelId="{797F188A-480B-425C-8D7D-A40FF7E9050C}" type="pres">
      <dgm:prSet presAssocID="{50FA6758-48D7-40B0-80DE-A5DAD8C9DA95}" presName="node" presStyleLbl="node1" presStyleIdx="2" presStyleCnt="5" custScaleY="38907">
        <dgm:presLayoutVars>
          <dgm:bulletEnabled val="1"/>
        </dgm:presLayoutVars>
      </dgm:prSet>
      <dgm:spPr/>
    </dgm:pt>
    <dgm:pt modelId="{50ACDEC6-6F6A-4DA7-B6A0-04F74D92714F}" type="pres">
      <dgm:prSet presAssocID="{50FA6758-48D7-40B0-80DE-A5DAD8C9DA95}" presName="invisiNode" presStyleLbl="node1" presStyleIdx="2" presStyleCnt="5"/>
      <dgm:spPr/>
    </dgm:pt>
    <dgm:pt modelId="{A656BD2E-704C-4DC2-B57F-28D1127AB95E}" type="pres">
      <dgm:prSet presAssocID="{50FA6758-48D7-40B0-80DE-A5DAD8C9DA95}" presName="imagNode" presStyleLbl="fgImgPlace1" presStyleIdx="2" presStyleCnt="5" custScaleY="171827"/>
      <dgm:spPr>
        <a:blipFill>
          <a:blip xmlns:r="http://schemas.openxmlformats.org/officeDocument/2006/relationships" r:embed="rId3"/>
          <a:srcRect/>
          <a:stretch>
            <a:fillRect l="-27000" r="-27000"/>
          </a:stretch>
        </a:blipFill>
      </dgm:spPr>
    </dgm:pt>
    <dgm:pt modelId="{0AB0D7AB-4913-4960-B84C-10610455C095}" type="pres">
      <dgm:prSet presAssocID="{21F99192-6116-48E3-AD21-B5F22D9FF085}" presName="sibTrans" presStyleLbl="sibTrans2D1" presStyleIdx="0" presStyleCnt="0"/>
      <dgm:spPr/>
    </dgm:pt>
    <dgm:pt modelId="{04EB22D2-8B70-4D17-B3E1-F58640523B5B}" type="pres">
      <dgm:prSet presAssocID="{F80A6FBF-939B-4CDD-B28D-295867FD0C45}" presName="compNode" presStyleCnt="0"/>
      <dgm:spPr/>
    </dgm:pt>
    <dgm:pt modelId="{D11082EE-B0E9-4240-8966-FA988C85A3BE}" type="pres">
      <dgm:prSet presAssocID="{F80A6FBF-939B-4CDD-B28D-295867FD0C45}" presName="node" presStyleLbl="node1" presStyleIdx="3" presStyleCnt="5" custScaleY="38907">
        <dgm:presLayoutVars>
          <dgm:bulletEnabled val="1"/>
        </dgm:presLayoutVars>
      </dgm:prSet>
      <dgm:spPr/>
    </dgm:pt>
    <dgm:pt modelId="{AEE7190A-A463-4322-AF30-B55221F5337C}" type="pres">
      <dgm:prSet presAssocID="{F80A6FBF-939B-4CDD-B28D-295867FD0C45}" presName="invisiNode" presStyleLbl="node1" presStyleIdx="3" presStyleCnt="5"/>
      <dgm:spPr/>
    </dgm:pt>
    <dgm:pt modelId="{0E0BE06D-7F78-41C5-8314-F0BFAC718E6C}" type="pres">
      <dgm:prSet presAssocID="{F80A6FBF-939B-4CDD-B28D-295867FD0C45}" presName="imagNode" presStyleLbl="fgImgPlace1" presStyleIdx="3" presStyleCnt="5" custScaleY="171827"/>
      <dgm:spPr>
        <a:blipFill>
          <a:blip xmlns:r="http://schemas.openxmlformats.org/officeDocument/2006/relationships" r:embed="rId4"/>
          <a:srcRect/>
          <a:stretch>
            <a:fillRect l="-25000" r="-25000"/>
          </a:stretch>
        </a:blipFill>
      </dgm:spPr>
    </dgm:pt>
    <dgm:pt modelId="{8432B310-69EF-4C65-9C20-6B11C0F7DF59}" type="pres">
      <dgm:prSet presAssocID="{27FC4D32-05F9-4EF7-A940-6646EBBAA5CC}" presName="sibTrans" presStyleLbl="sibTrans2D1" presStyleIdx="0" presStyleCnt="0"/>
      <dgm:spPr/>
    </dgm:pt>
    <dgm:pt modelId="{3AF13808-6B77-499E-B546-3DC6D8F9E142}" type="pres">
      <dgm:prSet presAssocID="{03562C4D-100D-421A-81F5-1C8DAF0211FA}" presName="compNode" presStyleCnt="0"/>
      <dgm:spPr/>
    </dgm:pt>
    <dgm:pt modelId="{79713028-C18D-4AA8-BFFE-695E22D39691}" type="pres">
      <dgm:prSet presAssocID="{03562C4D-100D-421A-81F5-1C8DAF0211FA}" presName="node" presStyleLbl="node1" presStyleIdx="4" presStyleCnt="5" custScaleY="40357">
        <dgm:presLayoutVars>
          <dgm:bulletEnabled val="1"/>
        </dgm:presLayoutVars>
      </dgm:prSet>
      <dgm:spPr/>
    </dgm:pt>
    <dgm:pt modelId="{8FC15991-7995-40D7-89CF-05ED5A6B52FC}" type="pres">
      <dgm:prSet presAssocID="{03562C4D-100D-421A-81F5-1C8DAF0211FA}" presName="invisiNode" presStyleLbl="node1" presStyleIdx="4" presStyleCnt="5"/>
      <dgm:spPr/>
    </dgm:pt>
    <dgm:pt modelId="{C5FB6C52-09C5-4D3E-AFB0-5F26F5DF2844}" type="pres">
      <dgm:prSet presAssocID="{03562C4D-100D-421A-81F5-1C8DAF0211FA}" presName="imagNode" presStyleLbl="fgImgPlace1" presStyleIdx="4" presStyleCnt="5" custScaleY="162156"/>
      <dgm:spPr>
        <a:blipFill>
          <a:blip xmlns:r="http://schemas.openxmlformats.org/officeDocument/2006/relationships" r:embed="rId5"/>
          <a:srcRect/>
          <a:stretch>
            <a:fillRect l="-40000" r="-40000"/>
          </a:stretch>
        </a:blipFill>
      </dgm:spPr>
    </dgm:pt>
  </dgm:ptLst>
  <dgm:cxnLst>
    <dgm:cxn modelId="{3F51B102-C308-40DD-85BC-BB333CD55A29}" type="presOf" srcId="{21F99192-6116-48E3-AD21-B5F22D9FF085}" destId="{0AB0D7AB-4913-4960-B84C-10610455C095}" srcOrd="0" destOrd="0" presId="urn:microsoft.com/office/officeart/2005/8/layout/pList2"/>
    <dgm:cxn modelId="{FE010005-352A-4C3B-966E-8EC9B364FC56}" srcId="{A9938456-DA10-44AF-B25A-1D686AC3FF1C}" destId="{50FA6758-48D7-40B0-80DE-A5DAD8C9DA95}" srcOrd="2" destOrd="0" parTransId="{1EE84B9F-71A1-4E33-9B89-8496B8404E88}" sibTransId="{21F99192-6116-48E3-AD21-B5F22D9FF085}"/>
    <dgm:cxn modelId="{3FBF9138-50E8-4E36-BD1E-8926573706C4}" type="presOf" srcId="{F80A6FBF-939B-4CDD-B28D-295867FD0C45}" destId="{D11082EE-B0E9-4240-8966-FA988C85A3BE}" srcOrd="0" destOrd="0" presId="urn:microsoft.com/office/officeart/2005/8/layout/pList2"/>
    <dgm:cxn modelId="{7D327D60-A2DD-4CE8-8EBC-C545088A8517}" type="presOf" srcId="{E930921E-0C3C-47E2-98A9-2AF37DA016D9}" destId="{FDD7029B-A185-470E-A907-D5C4F3B22094}" srcOrd="0" destOrd="0" presId="urn:microsoft.com/office/officeart/2005/8/layout/pList2"/>
    <dgm:cxn modelId="{58D7DD45-10FF-46D4-B6F1-B1E936794219}" srcId="{A9938456-DA10-44AF-B25A-1D686AC3FF1C}" destId="{F80A6FBF-939B-4CDD-B28D-295867FD0C45}" srcOrd="3" destOrd="0" parTransId="{686E94CC-BF83-4823-957E-B860652C36F6}" sibTransId="{27FC4D32-05F9-4EF7-A940-6646EBBAA5CC}"/>
    <dgm:cxn modelId="{FB89214E-2DF1-4C14-81F9-BFFEDFD1A2A1}" type="presOf" srcId="{03562C4D-100D-421A-81F5-1C8DAF0211FA}" destId="{79713028-C18D-4AA8-BFFE-695E22D39691}" srcOrd="0" destOrd="0" presId="urn:microsoft.com/office/officeart/2005/8/layout/pList2"/>
    <dgm:cxn modelId="{8B0A9450-93A3-4E1D-B3DC-F6A09D59837B}" type="presOf" srcId="{50FA6758-48D7-40B0-80DE-A5DAD8C9DA95}" destId="{797F188A-480B-425C-8D7D-A40FF7E9050C}" srcOrd="0" destOrd="0" presId="urn:microsoft.com/office/officeart/2005/8/layout/pList2"/>
    <dgm:cxn modelId="{A3F37179-670F-4E43-80FB-15F8804F7AF1}" type="presOf" srcId="{591F2AFD-0799-40B1-AD22-0C551F6F96AF}" destId="{285508D3-AF26-4576-A988-C5338DCB1DDC}" srcOrd="0" destOrd="0" presId="urn:microsoft.com/office/officeart/2005/8/layout/pList2"/>
    <dgm:cxn modelId="{FB60657A-181C-4750-8BED-493B6085F7A1}" type="presOf" srcId="{A9938456-DA10-44AF-B25A-1D686AC3FF1C}" destId="{6A387804-B454-4E73-9422-172BCD5C08EB}" srcOrd="0" destOrd="0" presId="urn:microsoft.com/office/officeart/2005/8/layout/pList2"/>
    <dgm:cxn modelId="{3BCEB285-AB49-4948-A4E9-6764D41E1417}" type="presOf" srcId="{27FC4D32-05F9-4EF7-A940-6646EBBAA5CC}" destId="{8432B310-69EF-4C65-9C20-6B11C0F7DF59}" srcOrd="0" destOrd="0" presId="urn:microsoft.com/office/officeart/2005/8/layout/pList2"/>
    <dgm:cxn modelId="{489539A1-2A6F-49E3-A74A-4F34661FC19E}" srcId="{A9938456-DA10-44AF-B25A-1D686AC3FF1C}" destId="{03562C4D-100D-421A-81F5-1C8DAF0211FA}" srcOrd="4" destOrd="0" parTransId="{9830BDEE-3FEE-4055-83FB-D935EED6FCBC}" sibTransId="{97BEFFE6-577A-4C13-AEDE-52E97F642321}"/>
    <dgm:cxn modelId="{A87318B1-0A9B-43C0-9B0D-4D22B5625A8A}" type="presOf" srcId="{14E05AF7-43B5-4E56-8234-2E0E7DBC4677}" destId="{8CE16C02-2491-4733-8F70-4DC98E694391}" srcOrd="0" destOrd="0" presId="urn:microsoft.com/office/officeart/2005/8/layout/pList2"/>
    <dgm:cxn modelId="{66FD37CA-AF96-45BE-90F7-D56E308947AA}" type="presOf" srcId="{AC54ED9C-73D9-4831-8C1D-7FB9761B144D}" destId="{BF82D13A-9C23-4225-8350-6A7592DBC364}" srcOrd="0" destOrd="0" presId="urn:microsoft.com/office/officeart/2005/8/layout/pList2"/>
    <dgm:cxn modelId="{62B72ECF-4CFB-4C0C-B88D-7B677FD432BD}" srcId="{A9938456-DA10-44AF-B25A-1D686AC3FF1C}" destId="{591F2AFD-0799-40B1-AD22-0C551F6F96AF}" srcOrd="0" destOrd="0" parTransId="{CC03053F-3EBF-443C-82F8-37B1A1CC2656}" sibTransId="{AC54ED9C-73D9-4831-8C1D-7FB9761B144D}"/>
    <dgm:cxn modelId="{F088C3E3-EA00-4FD0-B286-40FE442081BB}" srcId="{A9938456-DA10-44AF-B25A-1D686AC3FF1C}" destId="{14E05AF7-43B5-4E56-8234-2E0E7DBC4677}" srcOrd="1" destOrd="0" parTransId="{7CE222B8-99C9-4643-B606-169852F29832}" sibTransId="{E930921E-0C3C-47E2-98A9-2AF37DA016D9}"/>
    <dgm:cxn modelId="{E59335B3-2682-4F90-8AA0-E9FFD06DC2DD}" type="presParOf" srcId="{6A387804-B454-4E73-9422-172BCD5C08EB}" destId="{CAAE9604-56BA-4AA5-AA8D-36E2A299540D}" srcOrd="0" destOrd="0" presId="urn:microsoft.com/office/officeart/2005/8/layout/pList2"/>
    <dgm:cxn modelId="{88F8E3D7-8326-4D24-B923-0F43AF557161}" type="presParOf" srcId="{6A387804-B454-4E73-9422-172BCD5C08EB}" destId="{CB2F28E9-6AAD-48B2-9A0F-22AC98A8E7F5}" srcOrd="1" destOrd="0" presId="urn:microsoft.com/office/officeart/2005/8/layout/pList2"/>
    <dgm:cxn modelId="{FDE02FBA-885B-4ABB-99D7-191EEF38074E}" type="presParOf" srcId="{CB2F28E9-6AAD-48B2-9A0F-22AC98A8E7F5}" destId="{B5698E99-1E30-498F-BCB4-BC2CF13FBC9D}" srcOrd="0" destOrd="0" presId="urn:microsoft.com/office/officeart/2005/8/layout/pList2"/>
    <dgm:cxn modelId="{41CE9120-A078-4AC9-B2F3-3EA164D18AB1}" type="presParOf" srcId="{B5698E99-1E30-498F-BCB4-BC2CF13FBC9D}" destId="{285508D3-AF26-4576-A988-C5338DCB1DDC}" srcOrd="0" destOrd="0" presId="urn:microsoft.com/office/officeart/2005/8/layout/pList2"/>
    <dgm:cxn modelId="{9B118FB2-B748-4F4A-B3CE-4F25D2C1E30F}" type="presParOf" srcId="{B5698E99-1E30-498F-BCB4-BC2CF13FBC9D}" destId="{9D7D07BA-7CD6-471B-A54C-2BAB278D1E30}" srcOrd="1" destOrd="0" presId="urn:microsoft.com/office/officeart/2005/8/layout/pList2"/>
    <dgm:cxn modelId="{3BEE1520-5FF8-47F2-863D-300B135DB721}" type="presParOf" srcId="{B5698E99-1E30-498F-BCB4-BC2CF13FBC9D}" destId="{429A58C4-4EDF-4F5D-ADB5-D70BA4219410}" srcOrd="2" destOrd="0" presId="urn:microsoft.com/office/officeart/2005/8/layout/pList2"/>
    <dgm:cxn modelId="{E65278AA-93C0-438B-8A15-9F06E586F532}" type="presParOf" srcId="{CB2F28E9-6AAD-48B2-9A0F-22AC98A8E7F5}" destId="{BF82D13A-9C23-4225-8350-6A7592DBC364}" srcOrd="1" destOrd="0" presId="urn:microsoft.com/office/officeart/2005/8/layout/pList2"/>
    <dgm:cxn modelId="{8626A246-20F0-4808-8BF6-BB5B305DAE09}" type="presParOf" srcId="{CB2F28E9-6AAD-48B2-9A0F-22AC98A8E7F5}" destId="{6723B4CB-3E4C-4777-956F-1A8AE114B6F4}" srcOrd="2" destOrd="0" presId="urn:microsoft.com/office/officeart/2005/8/layout/pList2"/>
    <dgm:cxn modelId="{80133732-8A75-469C-9E22-2239A2015C2C}" type="presParOf" srcId="{6723B4CB-3E4C-4777-956F-1A8AE114B6F4}" destId="{8CE16C02-2491-4733-8F70-4DC98E694391}" srcOrd="0" destOrd="0" presId="urn:microsoft.com/office/officeart/2005/8/layout/pList2"/>
    <dgm:cxn modelId="{3FD91595-7E28-4EBF-A02C-865C409C00FF}" type="presParOf" srcId="{6723B4CB-3E4C-4777-956F-1A8AE114B6F4}" destId="{7E55E662-08AB-4851-9558-1328D66637F3}" srcOrd="1" destOrd="0" presId="urn:microsoft.com/office/officeart/2005/8/layout/pList2"/>
    <dgm:cxn modelId="{C69939BC-2920-4BE6-83D6-ADD0AB7DED74}" type="presParOf" srcId="{6723B4CB-3E4C-4777-956F-1A8AE114B6F4}" destId="{FD4282EA-E217-4DEC-9CAD-5B1E52CA1EFC}" srcOrd="2" destOrd="0" presId="urn:microsoft.com/office/officeart/2005/8/layout/pList2"/>
    <dgm:cxn modelId="{B3A36E9B-CC81-4BB9-B0BD-86D470447B30}" type="presParOf" srcId="{CB2F28E9-6AAD-48B2-9A0F-22AC98A8E7F5}" destId="{FDD7029B-A185-470E-A907-D5C4F3B22094}" srcOrd="3" destOrd="0" presId="urn:microsoft.com/office/officeart/2005/8/layout/pList2"/>
    <dgm:cxn modelId="{8D3ADAE5-38FE-4585-B96D-C02445D8FD35}" type="presParOf" srcId="{CB2F28E9-6AAD-48B2-9A0F-22AC98A8E7F5}" destId="{2B22A06C-F6FC-4C81-816E-D828BD29B527}" srcOrd="4" destOrd="0" presId="urn:microsoft.com/office/officeart/2005/8/layout/pList2"/>
    <dgm:cxn modelId="{9F59454F-50F2-4DBD-B416-B054F85185F3}" type="presParOf" srcId="{2B22A06C-F6FC-4C81-816E-D828BD29B527}" destId="{797F188A-480B-425C-8D7D-A40FF7E9050C}" srcOrd="0" destOrd="0" presId="urn:microsoft.com/office/officeart/2005/8/layout/pList2"/>
    <dgm:cxn modelId="{159DF4A1-8D13-42F0-B942-94B91FDC1CB7}" type="presParOf" srcId="{2B22A06C-F6FC-4C81-816E-D828BD29B527}" destId="{50ACDEC6-6F6A-4DA7-B6A0-04F74D92714F}" srcOrd="1" destOrd="0" presId="urn:microsoft.com/office/officeart/2005/8/layout/pList2"/>
    <dgm:cxn modelId="{4BED244F-7F47-4FE6-AA64-E15D4399F1E4}" type="presParOf" srcId="{2B22A06C-F6FC-4C81-816E-D828BD29B527}" destId="{A656BD2E-704C-4DC2-B57F-28D1127AB95E}" srcOrd="2" destOrd="0" presId="urn:microsoft.com/office/officeart/2005/8/layout/pList2"/>
    <dgm:cxn modelId="{1C4AAC94-1A03-4742-9D95-7C42FEBA2C83}" type="presParOf" srcId="{CB2F28E9-6AAD-48B2-9A0F-22AC98A8E7F5}" destId="{0AB0D7AB-4913-4960-B84C-10610455C095}" srcOrd="5" destOrd="0" presId="urn:microsoft.com/office/officeart/2005/8/layout/pList2"/>
    <dgm:cxn modelId="{F7C3F1D9-19A4-4B68-B91A-DAAABBD32AFB}" type="presParOf" srcId="{CB2F28E9-6AAD-48B2-9A0F-22AC98A8E7F5}" destId="{04EB22D2-8B70-4D17-B3E1-F58640523B5B}" srcOrd="6" destOrd="0" presId="urn:microsoft.com/office/officeart/2005/8/layout/pList2"/>
    <dgm:cxn modelId="{908F04E2-157A-48EE-AC10-CDA666E80A2F}" type="presParOf" srcId="{04EB22D2-8B70-4D17-B3E1-F58640523B5B}" destId="{D11082EE-B0E9-4240-8966-FA988C85A3BE}" srcOrd="0" destOrd="0" presId="urn:microsoft.com/office/officeart/2005/8/layout/pList2"/>
    <dgm:cxn modelId="{DBC4EED1-4065-403B-ACAD-57805E904445}" type="presParOf" srcId="{04EB22D2-8B70-4D17-B3E1-F58640523B5B}" destId="{AEE7190A-A463-4322-AF30-B55221F5337C}" srcOrd="1" destOrd="0" presId="urn:microsoft.com/office/officeart/2005/8/layout/pList2"/>
    <dgm:cxn modelId="{7C041733-2FFA-4B0D-9CED-C2B96BF78683}" type="presParOf" srcId="{04EB22D2-8B70-4D17-B3E1-F58640523B5B}" destId="{0E0BE06D-7F78-41C5-8314-F0BFAC718E6C}" srcOrd="2" destOrd="0" presId="urn:microsoft.com/office/officeart/2005/8/layout/pList2"/>
    <dgm:cxn modelId="{F765A0D7-B12E-4F5E-865B-98968351012B}" type="presParOf" srcId="{CB2F28E9-6AAD-48B2-9A0F-22AC98A8E7F5}" destId="{8432B310-69EF-4C65-9C20-6B11C0F7DF59}" srcOrd="7" destOrd="0" presId="urn:microsoft.com/office/officeart/2005/8/layout/pList2"/>
    <dgm:cxn modelId="{2C82D589-D0D8-4E91-A46D-D10647490FB6}" type="presParOf" srcId="{CB2F28E9-6AAD-48B2-9A0F-22AC98A8E7F5}" destId="{3AF13808-6B77-499E-B546-3DC6D8F9E142}" srcOrd="8" destOrd="0" presId="urn:microsoft.com/office/officeart/2005/8/layout/pList2"/>
    <dgm:cxn modelId="{5CEC4CAD-A1D6-4E1F-8E60-3FEB72C0A0E7}" type="presParOf" srcId="{3AF13808-6B77-499E-B546-3DC6D8F9E142}" destId="{79713028-C18D-4AA8-BFFE-695E22D39691}" srcOrd="0" destOrd="0" presId="urn:microsoft.com/office/officeart/2005/8/layout/pList2"/>
    <dgm:cxn modelId="{CEA5FC3D-62C7-4B47-A9C5-03D4DA634752}" type="presParOf" srcId="{3AF13808-6B77-499E-B546-3DC6D8F9E142}" destId="{8FC15991-7995-40D7-89CF-05ED5A6B52FC}" srcOrd="1" destOrd="0" presId="urn:microsoft.com/office/officeart/2005/8/layout/pList2"/>
    <dgm:cxn modelId="{9BD87244-2EEE-4EC0-A36C-60E821EDDA37}" type="presParOf" srcId="{3AF13808-6B77-499E-B546-3DC6D8F9E142}" destId="{C5FB6C52-09C5-4D3E-AFB0-5F26F5DF2844}"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38775-7A73-44A9-B70F-4ECDAFFE0F8C}" type="doc">
      <dgm:prSet loTypeId="urn:microsoft.com/office/officeart/2005/8/layout/hProcess7" loCatId="list" qsTypeId="urn:microsoft.com/office/officeart/2005/8/quickstyle/simple1" qsCatId="simple" csTypeId="urn:microsoft.com/office/officeart/2005/8/colors/accent6_2" csCatId="accent6" phldr="1"/>
      <dgm:spPr/>
      <dgm:t>
        <a:bodyPr/>
        <a:lstStyle/>
        <a:p>
          <a:endParaRPr lang="en-IN"/>
        </a:p>
      </dgm:t>
    </dgm:pt>
    <dgm:pt modelId="{9B7ABF27-2F28-4DC4-A8CB-D65AEF3C94D3}">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 Invest in improving road conditions.</a:t>
          </a:r>
        </a:p>
      </dgm:t>
    </dgm:pt>
    <dgm:pt modelId="{6F7AF993-EC07-4647-95D0-3BDBFE79CBCB}" type="parTrans" cxnId="{204897FD-C802-43B6-B300-C2C6FF067C82}">
      <dgm:prSet/>
      <dgm:spPr/>
      <dgm:t>
        <a:bodyPr/>
        <a:lstStyle/>
        <a:p>
          <a:endParaRPr lang="en-IN"/>
        </a:p>
      </dgm:t>
    </dgm:pt>
    <dgm:pt modelId="{07206392-7F1C-4A32-A569-5E816F8D8E80}" type="sibTrans" cxnId="{204897FD-C802-43B6-B300-C2C6FF067C82}">
      <dgm:prSet/>
      <dgm:spPr/>
      <dgm:t>
        <a:bodyPr/>
        <a:lstStyle/>
        <a:p>
          <a:endParaRPr lang="en-IN"/>
        </a:p>
      </dgm:t>
    </dgm:pt>
    <dgm:pt modelId="{4143C21E-200A-4138-9921-20EBA1BDBFDA}">
      <dgm:prSet phldrT="[Text]"/>
      <dgm:spPr>
        <a:solidFill>
          <a:srgbClr val="00B0F0"/>
        </a:solidFill>
      </dgm:spPr>
      <dgm:t>
        <a:bodyPr/>
        <a:lstStyle/>
        <a:p>
          <a:r>
            <a:rPr lang="en-US" dirty="0">
              <a:latin typeface="Calibri" panose="020F0502020204030204" pitchFamily="34" charset="0"/>
              <a:ea typeface="Calibri" panose="020F0502020204030204" pitchFamily="34" charset="0"/>
              <a:cs typeface="Calibri" panose="020F0502020204030204" pitchFamily="34" charset="0"/>
            </a:rPr>
            <a:t>Public</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186A868A-202D-4043-9021-4A681978EDF7}" type="parTrans" cxnId="{57E8C394-0EC8-4FC5-B8C5-BE5E649D83E7}">
      <dgm:prSet/>
      <dgm:spPr/>
      <dgm:t>
        <a:bodyPr/>
        <a:lstStyle/>
        <a:p>
          <a:endParaRPr lang="en-IN"/>
        </a:p>
      </dgm:t>
    </dgm:pt>
    <dgm:pt modelId="{C07EBC40-DBD3-48B1-8CC0-E3399E478C20}" type="sibTrans" cxnId="{57E8C394-0EC8-4FC5-B8C5-BE5E649D83E7}">
      <dgm:prSet/>
      <dgm:spPr/>
      <dgm:t>
        <a:bodyPr/>
        <a:lstStyle/>
        <a:p>
          <a:endParaRPr lang="en-IN"/>
        </a:p>
      </dgm:t>
    </dgm:pt>
    <dgm:pt modelId="{EBCF4416-17E8-4CB4-BABF-1A48FC34AEED}">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 Report incidents of reckless driving, defective vehicles, and road hazards.</a:t>
          </a:r>
        </a:p>
      </dgm:t>
    </dgm:pt>
    <dgm:pt modelId="{EB8C8BF4-9591-4911-84CF-607D14F4332D}" type="parTrans" cxnId="{414BAF90-3494-4A20-A632-6B9067E78557}">
      <dgm:prSet/>
      <dgm:spPr/>
      <dgm:t>
        <a:bodyPr/>
        <a:lstStyle/>
        <a:p>
          <a:endParaRPr lang="en-IN"/>
        </a:p>
      </dgm:t>
    </dgm:pt>
    <dgm:pt modelId="{AB2A5A79-F4E9-4C19-BA2B-6FE174356EAE}" type="sibTrans" cxnId="{414BAF90-3494-4A20-A632-6B9067E78557}">
      <dgm:prSet/>
      <dgm:spPr/>
      <dgm:t>
        <a:bodyPr/>
        <a:lstStyle/>
        <a:p>
          <a:endParaRPr lang="en-IN"/>
        </a:p>
      </dgm:t>
    </dgm:pt>
    <dgm:pt modelId="{92C7713E-95A5-4AAA-B5AC-591A7880E8C9}">
      <dgm:prSet phldrT="[Text]"/>
      <dgm:spPr>
        <a:solidFill>
          <a:srgbClr val="00B0F0"/>
        </a:solidFill>
      </dgm:spPr>
      <dgm:t>
        <a:bodyPr/>
        <a:lstStyle/>
        <a:p>
          <a:r>
            <a:rPr lang="en-US" dirty="0">
              <a:latin typeface="Calibri" panose="020F0502020204030204" pitchFamily="34" charset="0"/>
              <a:ea typeface="Calibri" panose="020F0502020204030204" pitchFamily="34" charset="0"/>
              <a:cs typeface="Calibri" panose="020F0502020204030204" pitchFamily="34" charset="0"/>
            </a:rPr>
            <a:t>Traffic Police</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D6C3E0D2-F4F1-4BB8-A611-56D976EF2202}" type="parTrans" cxnId="{637A3ACA-0594-42AA-AF7B-3BD76E8AAF33}">
      <dgm:prSet/>
      <dgm:spPr/>
      <dgm:t>
        <a:bodyPr/>
        <a:lstStyle/>
        <a:p>
          <a:endParaRPr lang="en-IN"/>
        </a:p>
      </dgm:t>
    </dgm:pt>
    <dgm:pt modelId="{1BC5D567-5560-4408-BB41-55128ECA747D}" type="sibTrans" cxnId="{637A3ACA-0594-42AA-AF7B-3BD76E8AAF33}">
      <dgm:prSet/>
      <dgm:spPr/>
      <dgm:t>
        <a:bodyPr/>
        <a:lstStyle/>
        <a:p>
          <a:endParaRPr lang="en-IN"/>
        </a:p>
      </dgm:t>
    </dgm:pt>
    <dgm:pt modelId="{DB71F87B-C5BF-4F7A-96C1-415B68984681}">
      <dgm:prSet phldrT="[Text]"/>
      <dgm:spPr/>
      <dgm:t>
        <a:bodyPr/>
        <a:lstStyle/>
        <a:p>
          <a:pPr>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 Increase random breath tests and roadside checks to curb drink-driving.</a:t>
          </a:r>
        </a:p>
      </dgm:t>
    </dgm:pt>
    <dgm:pt modelId="{1DA7BC33-3ED7-45E3-ADAD-0F40730F31C2}" type="parTrans" cxnId="{FBF22598-4784-4EA6-9E39-0DBCF888676B}">
      <dgm:prSet/>
      <dgm:spPr/>
      <dgm:t>
        <a:bodyPr/>
        <a:lstStyle/>
        <a:p>
          <a:endParaRPr lang="en-IN"/>
        </a:p>
      </dgm:t>
    </dgm:pt>
    <dgm:pt modelId="{C765EBE6-DF35-4315-8060-9D998BFACD72}" type="sibTrans" cxnId="{FBF22598-4784-4EA6-9E39-0DBCF888676B}">
      <dgm:prSet/>
      <dgm:spPr/>
      <dgm:t>
        <a:bodyPr/>
        <a:lstStyle/>
        <a:p>
          <a:endParaRPr lang="en-IN"/>
        </a:p>
      </dgm:t>
    </dgm:pt>
    <dgm:pt modelId="{0697A726-5DA0-4F0E-82EE-0222603CCACE}">
      <dgm:prSe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 Implement stricter laws and regulations to ensure that drivers adhere to traffic rules.</a:t>
          </a:r>
        </a:p>
      </dgm:t>
    </dgm:pt>
    <dgm:pt modelId="{D14E9E22-7E07-470B-8BF2-6D656A5D9502}" type="parTrans" cxnId="{95D107AC-76E4-4BE1-A87E-2D195AE3DF4E}">
      <dgm:prSet/>
      <dgm:spPr/>
      <dgm:t>
        <a:bodyPr/>
        <a:lstStyle/>
        <a:p>
          <a:endParaRPr lang="en-IN"/>
        </a:p>
      </dgm:t>
    </dgm:pt>
    <dgm:pt modelId="{25206CEA-E84E-48A4-8573-4141E9806847}" type="sibTrans" cxnId="{95D107AC-76E4-4BE1-A87E-2D195AE3DF4E}">
      <dgm:prSet/>
      <dgm:spPr/>
      <dgm:t>
        <a:bodyPr/>
        <a:lstStyle/>
        <a:p>
          <a:endParaRPr lang="en-IN"/>
        </a:p>
      </dgm:t>
    </dgm:pt>
    <dgm:pt modelId="{5EBC2BBE-44DA-4997-82EB-BA3E196969F0}">
      <dgm:prSe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 Encourage the adoption of new technologies such as automated vehicles.</a:t>
          </a:r>
        </a:p>
      </dgm:t>
    </dgm:pt>
    <dgm:pt modelId="{525EB0CE-744D-441E-92C1-3FFF121ECFD9}" type="parTrans" cxnId="{923BACA1-C873-456D-80C7-89004C78973D}">
      <dgm:prSet/>
      <dgm:spPr/>
      <dgm:t>
        <a:bodyPr/>
        <a:lstStyle/>
        <a:p>
          <a:endParaRPr lang="en-IN"/>
        </a:p>
      </dgm:t>
    </dgm:pt>
    <dgm:pt modelId="{B9D2C98C-479F-4539-8B99-1A6632755270}" type="sibTrans" cxnId="{923BACA1-C873-456D-80C7-89004C78973D}">
      <dgm:prSet/>
      <dgm:spPr/>
      <dgm:t>
        <a:bodyPr/>
        <a:lstStyle/>
        <a:p>
          <a:endParaRPr lang="en-IN"/>
        </a:p>
      </dgm:t>
    </dgm:pt>
    <dgm:pt modelId="{E337F72D-BBBC-4BE8-98D9-BB2630B7D0BC}">
      <dgm:prSe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 Educate on the importance of safe driving practices.</a:t>
          </a:r>
        </a:p>
      </dgm:t>
    </dgm:pt>
    <dgm:pt modelId="{3EC43E36-2073-4BB8-92FE-F5DB61332753}" type="parTrans" cxnId="{94051297-6DD7-4C35-B381-AE31D677A5E6}">
      <dgm:prSet/>
      <dgm:spPr/>
      <dgm:t>
        <a:bodyPr/>
        <a:lstStyle/>
        <a:p>
          <a:endParaRPr lang="en-IN"/>
        </a:p>
      </dgm:t>
    </dgm:pt>
    <dgm:pt modelId="{4EF37E52-D810-4252-9F95-6C0199A4FDD9}" type="sibTrans" cxnId="{94051297-6DD7-4C35-B381-AE31D677A5E6}">
      <dgm:prSet/>
      <dgm:spPr/>
      <dgm:t>
        <a:bodyPr/>
        <a:lstStyle/>
        <a:p>
          <a:endParaRPr lang="en-IN"/>
        </a:p>
      </dgm:t>
    </dgm:pt>
    <dgm:pt modelId="{4D2376EE-9A42-4500-A32A-BED7ED65BC0F}">
      <dgm:prSet/>
      <dgm:spPr/>
      <dgm:t>
        <a:bodyPr/>
        <a:lstStyle/>
        <a:p>
          <a:pPr>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 Enforce speed limits and ensure that drivers adhere to traffic rules.</a:t>
          </a:r>
        </a:p>
      </dgm:t>
    </dgm:pt>
    <dgm:pt modelId="{ADDEC010-E031-4A15-BBCF-DBF86AF4C77D}" type="parTrans" cxnId="{81FF7809-D640-4022-BC09-1F5522268DE6}">
      <dgm:prSet/>
      <dgm:spPr/>
      <dgm:t>
        <a:bodyPr/>
        <a:lstStyle/>
        <a:p>
          <a:endParaRPr lang="en-IN"/>
        </a:p>
      </dgm:t>
    </dgm:pt>
    <dgm:pt modelId="{84847743-6D4D-4523-BDAF-BF86F4031C21}" type="sibTrans" cxnId="{81FF7809-D640-4022-BC09-1F5522268DE6}">
      <dgm:prSet/>
      <dgm:spPr/>
      <dgm:t>
        <a:bodyPr/>
        <a:lstStyle/>
        <a:p>
          <a:endParaRPr lang="en-IN"/>
        </a:p>
      </dgm:t>
    </dgm:pt>
    <dgm:pt modelId="{FD382599-9AC3-4931-AB95-6294D6B7A1D7}">
      <dgm:prSet phldrT="[Text]"/>
      <dgm:spPr>
        <a:solidFill>
          <a:srgbClr val="00B0F0"/>
        </a:solidFill>
      </dgm:spPr>
      <dgm:t>
        <a:bodyPr/>
        <a:lstStyle/>
        <a:p>
          <a:r>
            <a:rPr lang="en-US" dirty="0">
              <a:latin typeface="Calibri" panose="020F0502020204030204" pitchFamily="34" charset="0"/>
              <a:ea typeface="Calibri" panose="020F0502020204030204" pitchFamily="34" charset="0"/>
              <a:cs typeface="Calibri" panose="020F0502020204030204" pitchFamily="34" charset="0"/>
            </a:rPr>
            <a:t>Drivers</a:t>
          </a:r>
        </a:p>
        <a:p>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8134F4EF-ABA4-4D4D-BB30-C140736D756D}" type="parTrans" cxnId="{CB80095D-E76E-48F7-B071-AC4C0535B318}">
      <dgm:prSet/>
      <dgm:spPr/>
      <dgm:t>
        <a:bodyPr/>
        <a:lstStyle/>
        <a:p>
          <a:endParaRPr lang="en-IN"/>
        </a:p>
      </dgm:t>
    </dgm:pt>
    <dgm:pt modelId="{612707F9-D2DA-4FBD-A5D3-BC24FDA369FC}" type="sibTrans" cxnId="{CB80095D-E76E-48F7-B071-AC4C0535B318}">
      <dgm:prSet/>
      <dgm:spPr/>
      <dgm:t>
        <a:bodyPr/>
        <a:lstStyle/>
        <a:p>
          <a:endParaRPr lang="en-IN"/>
        </a:p>
      </dgm:t>
    </dgm:pt>
    <dgm:pt modelId="{98DB974C-813B-491E-B44E-8F85CD66978B}">
      <dgm:prSet phldrT="[Text]"/>
      <dgm:spPr>
        <a:solidFill>
          <a:srgbClr val="00B0F0"/>
        </a:solidFill>
      </dgm:spPr>
      <dgm:t>
        <a:bodyPr/>
        <a:lstStyle/>
        <a:p>
          <a:r>
            <a:rPr lang="en-US" dirty="0">
              <a:latin typeface="Calibri" panose="020F0502020204030204" pitchFamily="34" charset="0"/>
              <a:ea typeface="Calibri" panose="020F0502020204030204" pitchFamily="34" charset="0"/>
              <a:cs typeface="Calibri" panose="020F0502020204030204" pitchFamily="34" charset="0"/>
            </a:rPr>
            <a:t>Insurance Company</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6B712357-2193-432C-B12B-41219BA2B41B}" type="parTrans" cxnId="{F4409365-B47F-4136-9575-5CBFD5BF2705}">
      <dgm:prSet/>
      <dgm:spPr/>
      <dgm:t>
        <a:bodyPr/>
        <a:lstStyle/>
        <a:p>
          <a:endParaRPr lang="en-IN"/>
        </a:p>
      </dgm:t>
    </dgm:pt>
    <dgm:pt modelId="{CAFBDDE2-992E-4D1E-8A73-F955BB19D487}" type="sibTrans" cxnId="{F4409365-B47F-4136-9575-5CBFD5BF2705}">
      <dgm:prSet/>
      <dgm:spPr/>
      <dgm:t>
        <a:bodyPr/>
        <a:lstStyle/>
        <a:p>
          <a:endParaRPr lang="en-IN"/>
        </a:p>
      </dgm:t>
    </dgm:pt>
    <dgm:pt modelId="{55E9B8ED-32EA-4FE5-88A2-82508A1382AB}">
      <dgm:prSet phldrT="[Text]"/>
      <dgm:spPr>
        <a:solidFill>
          <a:srgbClr val="00B0F0"/>
        </a:solidFill>
      </dgm:spPr>
      <dgm:t>
        <a:bodyPr/>
        <a:lstStyle/>
        <a:p>
          <a:r>
            <a:rPr lang="en-US" dirty="0">
              <a:latin typeface="Calibri" panose="020F0502020204030204" pitchFamily="34" charset="0"/>
              <a:ea typeface="Calibri" panose="020F0502020204030204" pitchFamily="34" charset="0"/>
              <a:cs typeface="Calibri" panose="020F0502020204030204" pitchFamily="34" charset="0"/>
            </a:rPr>
            <a:t>Government</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B3A96A3E-4AB7-4678-A024-F74569255A69}" type="sibTrans" cxnId="{A324FD6F-68AF-4040-9774-102AFDD8F686}">
      <dgm:prSet/>
      <dgm:spPr/>
      <dgm:t>
        <a:bodyPr/>
        <a:lstStyle/>
        <a:p>
          <a:endParaRPr lang="en-IN"/>
        </a:p>
      </dgm:t>
    </dgm:pt>
    <dgm:pt modelId="{F647B3B5-499A-474C-A09B-B2408DC21D9D}" type="parTrans" cxnId="{A324FD6F-68AF-4040-9774-102AFDD8F686}">
      <dgm:prSet/>
      <dgm:spPr/>
      <dgm:t>
        <a:bodyPr/>
        <a:lstStyle/>
        <a:p>
          <a:endParaRPr lang="en-IN"/>
        </a:p>
      </dgm:t>
    </dgm:pt>
    <dgm:pt modelId="{1AC7AF97-78C8-47FB-8EF8-997AA45F112F}" type="pres">
      <dgm:prSet presAssocID="{6D938775-7A73-44A9-B70F-4ECDAFFE0F8C}" presName="Name0" presStyleCnt="0">
        <dgm:presLayoutVars>
          <dgm:dir/>
          <dgm:animLvl val="lvl"/>
          <dgm:resizeHandles val="exact"/>
        </dgm:presLayoutVars>
      </dgm:prSet>
      <dgm:spPr/>
    </dgm:pt>
    <dgm:pt modelId="{CE3FF1A7-7B2B-4ED5-B0C9-737CBADA2A0D}" type="pres">
      <dgm:prSet presAssocID="{55E9B8ED-32EA-4FE5-88A2-82508A1382AB}" presName="compositeNode" presStyleCnt="0">
        <dgm:presLayoutVars>
          <dgm:bulletEnabled val="1"/>
        </dgm:presLayoutVars>
      </dgm:prSet>
      <dgm:spPr/>
    </dgm:pt>
    <dgm:pt modelId="{AA758AEA-556B-4F03-A43E-6B705B091949}" type="pres">
      <dgm:prSet presAssocID="{55E9B8ED-32EA-4FE5-88A2-82508A1382AB}" presName="bgRect" presStyleLbl="node1" presStyleIdx="0" presStyleCnt="5"/>
      <dgm:spPr/>
    </dgm:pt>
    <dgm:pt modelId="{AAF629B2-03E9-4B09-B6AC-20936AD7FFA6}" type="pres">
      <dgm:prSet presAssocID="{55E9B8ED-32EA-4FE5-88A2-82508A1382AB}" presName="parentNode" presStyleLbl="node1" presStyleIdx="0" presStyleCnt="5">
        <dgm:presLayoutVars>
          <dgm:chMax val="0"/>
          <dgm:bulletEnabled val="1"/>
        </dgm:presLayoutVars>
      </dgm:prSet>
      <dgm:spPr/>
    </dgm:pt>
    <dgm:pt modelId="{12C38E8C-24DE-4810-A03D-8EB89A63020E}" type="pres">
      <dgm:prSet presAssocID="{55E9B8ED-32EA-4FE5-88A2-82508A1382AB}" presName="childNode" presStyleLbl="node1" presStyleIdx="0" presStyleCnt="5">
        <dgm:presLayoutVars>
          <dgm:bulletEnabled val="1"/>
        </dgm:presLayoutVars>
      </dgm:prSet>
      <dgm:spPr/>
    </dgm:pt>
    <dgm:pt modelId="{3FCE3FB0-A9A4-4F47-A92C-3126F19A7B8D}" type="pres">
      <dgm:prSet presAssocID="{B3A96A3E-4AB7-4678-A024-F74569255A69}" presName="hSp" presStyleCnt="0"/>
      <dgm:spPr/>
    </dgm:pt>
    <dgm:pt modelId="{F6E5FFF1-276B-4ECF-973C-1513445E938D}" type="pres">
      <dgm:prSet presAssocID="{B3A96A3E-4AB7-4678-A024-F74569255A69}" presName="vProcSp" presStyleCnt="0"/>
      <dgm:spPr/>
    </dgm:pt>
    <dgm:pt modelId="{7CC9C5D7-E948-43E6-B4FC-86F87AB3B870}" type="pres">
      <dgm:prSet presAssocID="{B3A96A3E-4AB7-4678-A024-F74569255A69}" presName="vSp1" presStyleCnt="0"/>
      <dgm:spPr/>
    </dgm:pt>
    <dgm:pt modelId="{D910B0B8-B1A1-48F7-96C8-3EFF5A4BE477}" type="pres">
      <dgm:prSet presAssocID="{B3A96A3E-4AB7-4678-A024-F74569255A69}" presName="simulatedConn" presStyleLbl="solidFgAcc1" presStyleIdx="0" presStyleCnt="4"/>
      <dgm:spPr/>
    </dgm:pt>
    <dgm:pt modelId="{E38436E2-7940-45EB-9851-218058441CFA}" type="pres">
      <dgm:prSet presAssocID="{B3A96A3E-4AB7-4678-A024-F74569255A69}" presName="vSp2" presStyleCnt="0"/>
      <dgm:spPr/>
    </dgm:pt>
    <dgm:pt modelId="{4F53F3AF-01E3-4BE9-8275-C50192020EF1}" type="pres">
      <dgm:prSet presAssocID="{B3A96A3E-4AB7-4678-A024-F74569255A69}" presName="sibTrans" presStyleCnt="0"/>
      <dgm:spPr/>
    </dgm:pt>
    <dgm:pt modelId="{9C1AA46A-051A-4E24-9ADA-A27A32642E47}" type="pres">
      <dgm:prSet presAssocID="{4143C21E-200A-4138-9921-20EBA1BDBFDA}" presName="compositeNode" presStyleCnt="0">
        <dgm:presLayoutVars>
          <dgm:bulletEnabled val="1"/>
        </dgm:presLayoutVars>
      </dgm:prSet>
      <dgm:spPr/>
    </dgm:pt>
    <dgm:pt modelId="{0413EC55-4AA2-43CA-BA74-A4E0BF1F0B93}" type="pres">
      <dgm:prSet presAssocID="{4143C21E-200A-4138-9921-20EBA1BDBFDA}" presName="bgRect" presStyleLbl="node1" presStyleIdx="1" presStyleCnt="5"/>
      <dgm:spPr/>
    </dgm:pt>
    <dgm:pt modelId="{5114005C-9A94-4187-8EC0-057F80149413}" type="pres">
      <dgm:prSet presAssocID="{4143C21E-200A-4138-9921-20EBA1BDBFDA}" presName="parentNode" presStyleLbl="node1" presStyleIdx="1" presStyleCnt="5">
        <dgm:presLayoutVars>
          <dgm:chMax val="0"/>
          <dgm:bulletEnabled val="1"/>
        </dgm:presLayoutVars>
      </dgm:prSet>
      <dgm:spPr/>
    </dgm:pt>
    <dgm:pt modelId="{DBB50D44-7D57-4DA7-AA8A-1CDB924E473D}" type="pres">
      <dgm:prSet presAssocID="{4143C21E-200A-4138-9921-20EBA1BDBFDA}" presName="childNode" presStyleLbl="node1" presStyleIdx="1" presStyleCnt="5">
        <dgm:presLayoutVars>
          <dgm:bulletEnabled val="1"/>
        </dgm:presLayoutVars>
      </dgm:prSet>
      <dgm:spPr/>
    </dgm:pt>
    <dgm:pt modelId="{41227DDD-1650-4481-AB6B-5EC440B607AB}" type="pres">
      <dgm:prSet presAssocID="{C07EBC40-DBD3-48B1-8CC0-E3399E478C20}" presName="hSp" presStyleCnt="0"/>
      <dgm:spPr/>
    </dgm:pt>
    <dgm:pt modelId="{47250373-F9CB-4DD2-A0CB-9E00C9F66282}" type="pres">
      <dgm:prSet presAssocID="{C07EBC40-DBD3-48B1-8CC0-E3399E478C20}" presName="vProcSp" presStyleCnt="0"/>
      <dgm:spPr/>
    </dgm:pt>
    <dgm:pt modelId="{CA43F812-AE79-43A7-B93F-8E7161923E68}" type="pres">
      <dgm:prSet presAssocID="{C07EBC40-DBD3-48B1-8CC0-E3399E478C20}" presName="vSp1" presStyleCnt="0"/>
      <dgm:spPr/>
    </dgm:pt>
    <dgm:pt modelId="{7F8043BD-142A-42A8-95DA-68F9ED9FD212}" type="pres">
      <dgm:prSet presAssocID="{C07EBC40-DBD3-48B1-8CC0-E3399E478C20}" presName="simulatedConn" presStyleLbl="solidFgAcc1" presStyleIdx="1" presStyleCnt="4"/>
      <dgm:spPr/>
    </dgm:pt>
    <dgm:pt modelId="{6E82BC09-BD1B-4ED0-8304-A1FBFC717EE2}" type="pres">
      <dgm:prSet presAssocID="{C07EBC40-DBD3-48B1-8CC0-E3399E478C20}" presName="vSp2" presStyleCnt="0"/>
      <dgm:spPr/>
    </dgm:pt>
    <dgm:pt modelId="{93AFC015-5C64-4CF4-A73D-83832893FFA0}" type="pres">
      <dgm:prSet presAssocID="{C07EBC40-DBD3-48B1-8CC0-E3399E478C20}" presName="sibTrans" presStyleCnt="0"/>
      <dgm:spPr/>
    </dgm:pt>
    <dgm:pt modelId="{E9B2835B-5813-4B09-A4E3-49718A25EBFD}" type="pres">
      <dgm:prSet presAssocID="{92C7713E-95A5-4AAA-B5AC-591A7880E8C9}" presName="compositeNode" presStyleCnt="0">
        <dgm:presLayoutVars>
          <dgm:bulletEnabled val="1"/>
        </dgm:presLayoutVars>
      </dgm:prSet>
      <dgm:spPr/>
    </dgm:pt>
    <dgm:pt modelId="{FA916F7A-627B-4E3A-BD32-6C89D58A393D}" type="pres">
      <dgm:prSet presAssocID="{92C7713E-95A5-4AAA-B5AC-591A7880E8C9}" presName="bgRect" presStyleLbl="node1" presStyleIdx="2" presStyleCnt="5"/>
      <dgm:spPr/>
    </dgm:pt>
    <dgm:pt modelId="{55283A3E-2C23-4BD8-9218-3B760F0DBD3F}" type="pres">
      <dgm:prSet presAssocID="{92C7713E-95A5-4AAA-B5AC-591A7880E8C9}" presName="parentNode" presStyleLbl="node1" presStyleIdx="2" presStyleCnt="5">
        <dgm:presLayoutVars>
          <dgm:chMax val="0"/>
          <dgm:bulletEnabled val="1"/>
        </dgm:presLayoutVars>
      </dgm:prSet>
      <dgm:spPr/>
    </dgm:pt>
    <dgm:pt modelId="{9ED4F901-8B59-4962-8AA5-FDA898DA2700}" type="pres">
      <dgm:prSet presAssocID="{92C7713E-95A5-4AAA-B5AC-591A7880E8C9}" presName="childNode" presStyleLbl="node1" presStyleIdx="2" presStyleCnt="5">
        <dgm:presLayoutVars>
          <dgm:bulletEnabled val="1"/>
        </dgm:presLayoutVars>
      </dgm:prSet>
      <dgm:spPr/>
    </dgm:pt>
    <dgm:pt modelId="{C7B00511-3F71-4BF9-AF23-58FFC1107477}" type="pres">
      <dgm:prSet presAssocID="{1BC5D567-5560-4408-BB41-55128ECA747D}" presName="hSp" presStyleCnt="0"/>
      <dgm:spPr/>
    </dgm:pt>
    <dgm:pt modelId="{B2C06450-C6BF-4A9C-9A36-F5682C545175}" type="pres">
      <dgm:prSet presAssocID="{1BC5D567-5560-4408-BB41-55128ECA747D}" presName="vProcSp" presStyleCnt="0"/>
      <dgm:spPr/>
    </dgm:pt>
    <dgm:pt modelId="{2FDE03B9-E3CF-4F83-BE38-37E748FB6ECF}" type="pres">
      <dgm:prSet presAssocID="{1BC5D567-5560-4408-BB41-55128ECA747D}" presName="vSp1" presStyleCnt="0"/>
      <dgm:spPr/>
    </dgm:pt>
    <dgm:pt modelId="{7B305A89-37E2-41A7-BDAD-FE4576126BAE}" type="pres">
      <dgm:prSet presAssocID="{1BC5D567-5560-4408-BB41-55128ECA747D}" presName="simulatedConn" presStyleLbl="solidFgAcc1" presStyleIdx="2" presStyleCnt="4"/>
      <dgm:spPr/>
    </dgm:pt>
    <dgm:pt modelId="{288F5820-9380-4F3B-A843-70216A8DA123}" type="pres">
      <dgm:prSet presAssocID="{1BC5D567-5560-4408-BB41-55128ECA747D}" presName="vSp2" presStyleCnt="0"/>
      <dgm:spPr/>
    </dgm:pt>
    <dgm:pt modelId="{1B2F7594-E62C-4D3A-B997-2E808D127AF7}" type="pres">
      <dgm:prSet presAssocID="{1BC5D567-5560-4408-BB41-55128ECA747D}" presName="sibTrans" presStyleCnt="0"/>
      <dgm:spPr/>
    </dgm:pt>
    <dgm:pt modelId="{7FE012C8-B444-4082-B954-DEA3DBC2A6BE}" type="pres">
      <dgm:prSet presAssocID="{FD382599-9AC3-4931-AB95-6294D6B7A1D7}" presName="compositeNode" presStyleCnt="0">
        <dgm:presLayoutVars>
          <dgm:bulletEnabled val="1"/>
        </dgm:presLayoutVars>
      </dgm:prSet>
      <dgm:spPr/>
    </dgm:pt>
    <dgm:pt modelId="{01AB9C56-0595-4DE0-91A0-032DEF201CEE}" type="pres">
      <dgm:prSet presAssocID="{FD382599-9AC3-4931-AB95-6294D6B7A1D7}" presName="bgRect" presStyleLbl="node1" presStyleIdx="3" presStyleCnt="5"/>
      <dgm:spPr/>
    </dgm:pt>
    <dgm:pt modelId="{A0CCD1AD-62A9-4D39-968E-BDA127FDBB76}" type="pres">
      <dgm:prSet presAssocID="{FD382599-9AC3-4931-AB95-6294D6B7A1D7}" presName="parentNode" presStyleLbl="node1" presStyleIdx="3" presStyleCnt="5">
        <dgm:presLayoutVars>
          <dgm:chMax val="0"/>
          <dgm:bulletEnabled val="1"/>
        </dgm:presLayoutVars>
      </dgm:prSet>
      <dgm:spPr/>
    </dgm:pt>
    <dgm:pt modelId="{B298A7D2-4F26-43A6-BC12-D192D3210B62}" type="pres">
      <dgm:prSet presAssocID="{612707F9-D2DA-4FBD-A5D3-BC24FDA369FC}" presName="hSp" presStyleCnt="0"/>
      <dgm:spPr/>
    </dgm:pt>
    <dgm:pt modelId="{C02FF227-FB52-4D18-A959-6C6C974A3D7A}" type="pres">
      <dgm:prSet presAssocID="{612707F9-D2DA-4FBD-A5D3-BC24FDA369FC}" presName="vProcSp" presStyleCnt="0"/>
      <dgm:spPr/>
    </dgm:pt>
    <dgm:pt modelId="{A57C39D6-0BF8-4511-A615-E7CCCE35D637}" type="pres">
      <dgm:prSet presAssocID="{612707F9-D2DA-4FBD-A5D3-BC24FDA369FC}" presName="vSp1" presStyleCnt="0"/>
      <dgm:spPr/>
    </dgm:pt>
    <dgm:pt modelId="{2B617535-04FA-49DB-8447-5C982D6DB27E}" type="pres">
      <dgm:prSet presAssocID="{612707F9-D2DA-4FBD-A5D3-BC24FDA369FC}" presName="simulatedConn" presStyleLbl="solidFgAcc1" presStyleIdx="3" presStyleCnt="4"/>
      <dgm:spPr/>
    </dgm:pt>
    <dgm:pt modelId="{864A50AD-EBCB-4301-BE9C-6753E1A0A7C2}" type="pres">
      <dgm:prSet presAssocID="{612707F9-D2DA-4FBD-A5D3-BC24FDA369FC}" presName="vSp2" presStyleCnt="0"/>
      <dgm:spPr/>
    </dgm:pt>
    <dgm:pt modelId="{597F3B1F-052E-4732-8646-BBFC705CE77A}" type="pres">
      <dgm:prSet presAssocID="{612707F9-D2DA-4FBD-A5D3-BC24FDA369FC}" presName="sibTrans" presStyleCnt="0"/>
      <dgm:spPr/>
    </dgm:pt>
    <dgm:pt modelId="{41D24076-CEE2-48C6-8EC8-72288E0685BE}" type="pres">
      <dgm:prSet presAssocID="{98DB974C-813B-491E-B44E-8F85CD66978B}" presName="compositeNode" presStyleCnt="0">
        <dgm:presLayoutVars>
          <dgm:bulletEnabled val="1"/>
        </dgm:presLayoutVars>
      </dgm:prSet>
      <dgm:spPr/>
    </dgm:pt>
    <dgm:pt modelId="{C5C04A39-A482-4A0B-94A8-4396819C7197}" type="pres">
      <dgm:prSet presAssocID="{98DB974C-813B-491E-B44E-8F85CD66978B}" presName="bgRect" presStyleLbl="node1" presStyleIdx="4" presStyleCnt="5"/>
      <dgm:spPr/>
    </dgm:pt>
    <dgm:pt modelId="{F1B20FBD-6AF8-40AF-ABAC-F2E8CCF92224}" type="pres">
      <dgm:prSet presAssocID="{98DB974C-813B-491E-B44E-8F85CD66978B}" presName="parentNode" presStyleLbl="node1" presStyleIdx="4" presStyleCnt="5">
        <dgm:presLayoutVars>
          <dgm:chMax val="0"/>
          <dgm:bulletEnabled val="1"/>
        </dgm:presLayoutVars>
      </dgm:prSet>
      <dgm:spPr/>
    </dgm:pt>
  </dgm:ptLst>
  <dgm:cxnLst>
    <dgm:cxn modelId="{81FF7809-D640-4022-BC09-1F5522268DE6}" srcId="{92C7713E-95A5-4AAA-B5AC-591A7880E8C9}" destId="{4D2376EE-9A42-4500-A32A-BED7ED65BC0F}" srcOrd="1" destOrd="0" parTransId="{ADDEC010-E031-4A15-BBCF-DBF86AF4C77D}" sibTransId="{84847743-6D4D-4523-BDAF-BF86F4031C21}"/>
    <dgm:cxn modelId="{6741AC1E-103D-43D5-B70E-348B66C4BDE1}" type="presOf" srcId="{6D938775-7A73-44A9-B70F-4ECDAFFE0F8C}" destId="{1AC7AF97-78C8-47FB-8EF8-997AA45F112F}" srcOrd="0" destOrd="0" presId="urn:microsoft.com/office/officeart/2005/8/layout/hProcess7"/>
    <dgm:cxn modelId="{C4041724-ED0B-4513-88C8-927372BDD8A8}" type="presOf" srcId="{DB71F87B-C5BF-4F7A-96C1-415B68984681}" destId="{9ED4F901-8B59-4962-8AA5-FDA898DA2700}" srcOrd="0" destOrd="0" presId="urn:microsoft.com/office/officeart/2005/8/layout/hProcess7"/>
    <dgm:cxn modelId="{47842D24-C352-4FEB-A3D5-10560A65566C}" type="presOf" srcId="{98DB974C-813B-491E-B44E-8F85CD66978B}" destId="{C5C04A39-A482-4A0B-94A8-4396819C7197}" srcOrd="0" destOrd="0" presId="urn:microsoft.com/office/officeart/2005/8/layout/hProcess7"/>
    <dgm:cxn modelId="{54A11335-C313-4EAE-AE9A-51DD7053C6F3}" type="presOf" srcId="{FD382599-9AC3-4931-AB95-6294D6B7A1D7}" destId="{A0CCD1AD-62A9-4D39-968E-BDA127FDBB76}" srcOrd="1" destOrd="0" presId="urn:microsoft.com/office/officeart/2005/8/layout/hProcess7"/>
    <dgm:cxn modelId="{CB80095D-E76E-48F7-B071-AC4C0535B318}" srcId="{6D938775-7A73-44A9-B70F-4ECDAFFE0F8C}" destId="{FD382599-9AC3-4931-AB95-6294D6B7A1D7}" srcOrd="3" destOrd="0" parTransId="{8134F4EF-ABA4-4D4D-BB30-C140736D756D}" sibTransId="{612707F9-D2DA-4FBD-A5D3-BC24FDA369FC}"/>
    <dgm:cxn modelId="{9D241144-0360-4E7A-9785-FFB2476CFEFB}" type="presOf" srcId="{E337F72D-BBBC-4BE8-98D9-BB2630B7D0BC}" destId="{DBB50D44-7D57-4DA7-AA8A-1CDB924E473D}" srcOrd="0" destOrd="1" presId="urn:microsoft.com/office/officeart/2005/8/layout/hProcess7"/>
    <dgm:cxn modelId="{C2971445-A076-4882-A503-2189CEE97A5F}" type="presOf" srcId="{5EBC2BBE-44DA-4997-82EB-BA3E196969F0}" destId="{12C38E8C-24DE-4810-A03D-8EB89A63020E}" srcOrd="0" destOrd="2" presId="urn:microsoft.com/office/officeart/2005/8/layout/hProcess7"/>
    <dgm:cxn modelId="{F4409365-B47F-4136-9575-5CBFD5BF2705}" srcId="{6D938775-7A73-44A9-B70F-4ECDAFFE0F8C}" destId="{98DB974C-813B-491E-B44E-8F85CD66978B}" srcOrd="4" destOrd="0" parTransId="{6B712357-2193-432C-B12B-41219BA2B41B}" sibTransId="{CAFBDDE2-992E-4D1E-8A73-F955BB19D487}"/>
    <dgm:cxn modelId="{D24F7B46-9E7B-43C5-8BA9-F412A9701E54}" type="presOf" srcId="{4D2376EE-9A42-4500-A32A-BED7ED65BC0F}" destId="{9ED4F901-8B59-4962-8AA5-FDA898DA2700}" srcOrd="0" destOrd="1" presId="urn:microsoft.com/office/officeart/2005/8/layout/hProcess7"/>
    <dgm:cxn modelId="{A324FD6F-68AF-4040-9774-102AFDD8F686}" srcId="{6D938775-7A73-44A9-B70F-4ECDAFFE0F8C}" destId="{55E9B8ED-32EA-4FE5-88A2-82508A1382AB}" srcOrd="0" destOrd="0" parTransId="{F647B3B5-499A-474C-A09B-B2408DC21D9D}" sibTransId="{B3A96A3E-4AB7-4678-A024-F74569255A69}"/>
    <dgm:cxn modelId="{C2555E50-8355-4D9F-A4D0-D7CA1FE39577}" type="presOf" srcId="{4143C21E-200A-4138-9921-20EBA1BDBFDA}" destId="{0413EC55-4AA2-43CA-BA74-A4E0BF1F0B93}" srcOrd="0" destOrd="0" presId="urn:microsoft.com/office/officeart/2005/8/layout/hProcess7"/>
    <dgm:cxn modelId="{0B333959-6A72-43F6-83CE-B8BEC78A33A4}" type="presOf" srcId="{55E9B8ED-32EA-4FE5-88A2-82508A1382AB}" destId="{AA758AEA-556B-4F03-A43E-6B705B091949}" srcOrd="0" destOrd="0" presId="urn:microsoft.com/office/officeart/2005/8/layout/hProcess7"/>
    <dgm:cxn modelId="{414BAF90-3494-4A20-A632-6B9067E78557}" srcId="{4143C21E-200A-4138-9921-20EBA1BDBFDA}" destId="{EBCF4416-17E8-4CB4-BABF-1A48FC34AEED}" srcOrd="0" destOrd="0" parTransId="{EB8C8BF4-9591-4911-84CF-607D14F4332D}" sibTransId="{AB2A5A79-F4E9-4C19-BA2B-6FE174356EAE}"/>
    <dgm:cxn modelId="{37041994-7914-49F1-97A2-8E7C8B678ECC}" type="presOf" srcId="{EBCF4416-17E8-4CB4-BABF-1A48FC34AEED}" destId="{DBB50D44-7D57-4DA7-AA8A-1CDB924E473D}" srcOrd="0" destOrd="0" presId="urn:microsoft.com/office/officeart/2005/8/layout/hProcess7"/>
    <dgm:cxn modelId="{57E8C394-0EC8-4FC5-B8C5-BE5E649D83E7}" srcId="{6D938775-7A73-44A9-B70F-4ECDAFFE0F8C}" destId="{4143C21E-200A-4138-9921-20EBA1BDBFDA}" srcOrd="1" destOrd="0" parTransId="{186A868A-202D-4043-9021-4A681978EDF7}" sibTransId="{C07EBC40-DBD3-48B1-8CC0-E3399E478C20}"/>
    <dgm:cxn modelId="{94051297-6DD7-4C35-B381-AE31D677A5E6}" srcId="{4143C21E-200A-4138-9921-20EBA1BDBFDA}" destId="{E337F72D-BBBC-4BE8-98D9-BB2630B7D0BC}" srcOrd="1" destOrd="0" parTransId="{3EC43E36-2073-4BB8-92FE-F5DB61332753}" sibTransId="{4EF37E52-D810-4252-9F95-6C0199A4FDD9}"/>
    <dgm:cxn modelId="{FBF22598-4784-4EA6-9E39-0DBCF888676B}" srcId="{92C7713E-95A5-4AAA-B5AC-591A7880E8C9}" destId="{DB71F87B-C5BF-4F7A-96C1-415B68984681}" srcOrd="0" destOrd="0" parTransId="{1DA7BC33-3ED7-45E3-ADAD-0F40730F31C2}" sibTransId="{C765EBE6-DF35-4315-8060-9D998BFACD72}"/>
    <dgm:cxn modelId="{B1E5C49B-BCD8-46A1-8D15-133FCC76FFBC}" type="presOf" srcId="{55E9B8ED-32EA-4FE5-88A2-82508A1382AB}" destId="{AAF629B2-03E9-4B09-B6AC-20936AD7FFA6}" srcOrd="1" destOrd="0" presId="urn:microsoft.com/office/officeart/2005/8/layout/hProcess7"/>
    <dgm:cxn modelId="{967D74A1-F2A1-4CA4-8A03-A078B56F21B6}" type="presOf" srcId="{0697A726-5DA0-4F0E-82EE-0222603CCACE}" destId="{12C38E8C-24DE-4810-A03D-8EB89A63020E}" srcOrd="0" destOrd="1" presId="urn:microsoft.com/office/officeart/2005/8/layout/hProcess7"/>
    <dgm:cxn modelId="{923BACA1-C873-456D-80C7-89004C78973D}" srcId="{55E9B8ED-32EA-4FE5-88A2-82508A1382AB}" destId="{5EBC2BBE-44DA-4997-82EB-BA3E196969F0}" srcOrd="2" destOrd="0" parTransId="{525EB0CE-744D-441E-92C1-3FFF121ECFD9}" sibTransId="{B9D2C98C-479F-4539-8B99-1A6632755270}"/>
    <dgm:cxn modelId="{95D107AC-76E4-4BE1-A87E-2D195AE3DF4E}" srcId="{55E9B8ED-32EA-4FE5-88A2-82508A1382AB}" destId="{0697A726-5DA0-4F0E-82EE-0222603CCACE}" srcOrd="1" destOrd="0" parTransId="{D14E9E22-7E07-470B-8BF2-6D656A5D9502}" sibTransId="{25206CEA-E84E-48A4-8573-4141E9806847}"/>
    <dgm:cxn modelId="{49A096B1-6C5E-4939-BDF4-4003C4AB8239}" type="presOf" srcId="{92C7713E-95A5-4AAA-B5AC-591A7880E8C9}" destId="{55283A3E-2C23-4BD8-9218-3B760F0DBD3F}" srcOrd="1" destOrd="0" presId="urn:microsoft.com/office/officeart/2005/8/layout/hProcess7"/>
    <dgm:cxn modelId="{D22846B3-014B-4DB0-BA90-251A95D8AED9}" type="presOf" srcId="{9B7ABF27-2F28-4DC4-A8CB-D65AEF3C94D3}" destId="{12C38E8C-24DE-4810-A03D-8EB89A63020E}" srcOrd="0" destOrd="0" presId="urn:microsoft.com/office/officeart/2005/8/layout/hProcess7"/>
    <dgm:cxn modelId="{7BA137BB-FE69-4D38-A7E2-4ACDBAB7B2C0}" type="presOf" srcId="{4143C21E-200A-4138-9921-20EBA1BDBFDA}" destId="{5114005C-9A94-4187-8EC0-057F80149413}" srcOrd="1" destOrd="0" presId="urn:microsoft.com/office/officeart/2005/8/layout/hProcess7"/>
    <dgm:cxn modelId="{637A3ACA-0594-42AA-AF7B-3BD76E8AAF33}" srcId="{6D938775-7A73-44A9-B70F-4ECDAFFE0F8C}" destId="{92C7713E-95A5-4AAA-B5AC-591A7880E8C9}" srcOrd="2" destOrd="0" parTransId="{D6C3E0D2-F4F1-4BB8-A611-56D976EF2202}" sibTransId="{1BC5D567-5560-4408-BB41-55128ECA747D}"/>
    <dgm:cxn modelId="{786543CF-05A1-4D2F-B262-B61F8435F951}" type="presOf" srcId="{FD382599-9AC3-4931-AB95-6294D6B7A1D7}" destId="{01AB9C56-0595-4DE0-91A0-032DEF201CEE}" srcOrd="0" destOrd="0" presId="urn:microsoft.com/office/officeart/2005/8/layout/hProcess7"/>
    <dgm:cxn modelId="{DA020EE8-7C63-4E25-BC8A-4053BCC187DF}" type="presOf" srcId="{92C7713E-95A5-4AAA-B5AC-591A7880E8C9}" destId="{FA916F7A-627B-4E3A-BD32-6C89D58A393D}" srcOrd="0" destOrd="0" presId="urn:microsoft.com/office/officeart/2005/8/layout/hProcess7"/>
    <dgm:cxn modelId="{FBE537F1-F9DA-4FE5-A3A6-86818A30C5C3}" type="presOf" srcId="{98DB974C-813B-491E-B44E-8F85CD66978B}" destId="{F1B20FBD-6AF8-40AF-ABAC-F2E8CCF92224}" srcOrd="1" destOrd="0" presId="urn:microsoft.com/office/officeart/2005/8/layout/hProcess7"/>
    <dgm:cxn modelId="{204897FD-C802-43B6-B300-C2C6FF067C82}" srcId="{55E9B8ED-32EA-4FE5-88A2-82508A1382AB}" destId="{9B7ABF27-2F28-4DC4-A8CB-D65AEF3C94D3}" srcOrd="0" destOrd="0" parTransId="{6F7AF993-EC07-4647-95D0-3BDBFE79CBCB}" sibTransId="{07206392-7F1C-4A32-A569-5E816F8D8E80}"/>
    <dgm:cxn modelId="{7B499DC9-F424-4E9A-867E-30612A6AF3F8}" type="presParOf" srcId="{1AC7AF97-78C8-47FB-8EF8-997AA45F112F}" destId="{CE3FF1A7-7B2B-4ED5-B0C9-737CBADA2A0D}" srcOrd="0" destOrd="0" presId="urn:microsoft.com/office/officeart/2005/8/layout/hProcess7"/>
    <dgm:cxn modelId="{21603B3E-B982-4D26-909F-A0F85CA4E549}" type="presParOf" srcId="{CE3FF1A7-7B2B-4ED5-B0C9-737CBADA2A0D}" destId="{AA758AEA-556B-4F03-A43E-6B705B091949}" srcOrd="0" destOrd="0" presId="urn:microsoft.com/office/officeart/2005/8/layout/hProcess7"/>
    <dgm:cxn modelId="{A400456A-C18C-42B1-A6FB-52C8CFE0B9D6}" type="presParOf" srcId="{CE3FF1A7-7B2B-4ED5-B0C9-737CBADA2A0D}" destId="{AAF629B2-03E9-4B09-B6AC-20936AD7FFA6}" srcOrd="1" destOrd="0" presId="urn:microsoft.com/office/officeart/2005/8/layout/hProcess7"/>
    <dgm:cxn modelId="{A21B92D9-FE69-4A14-B006-ADE6B026DCF3}" type="presParOf" srcId="{CE3FF1A7-7B2B-4ED5-B0C9-737CBADA2A0D}" destId="{12C38E8C-24DE-4810-A03D-8EB89A63020E}" srcOrd="2" destOrd="0" presId="urn:microsoft.com/office/officeart/2005/8/layout/hProcess7"/>
    <dgm:cxn modelId="{FEF5ECD4-39EA-4450-AF5D-DCEBC3EC8D22}" type="presParOf" srcId="{1AC7AF97-78C8-47FB-8EF8-997AA45F112F}" destId="{3FCE3FB0-A9A4-4F47-A92C-3126F19A7B8D}" srcOrd="1" destOrd="0" presId="urn:microsoft.com/office/officeart/2005/8/layout/hProcess7"/>
    <dgm:cxn modelId="{BF9687AC-D8DB-4120-8357-5206068B068B}" type="presParOf" srcId="{1AC7AF97-78C8-47FB-8EF8-997AA45F112F}" destId="{F6E5FFF1-276B-4ECF-973C-1513445E938D}" srcOrd="2" destOrd="0" presId="urn:microsoft.com/office/officeart/2005/8/layout/hProcess7"/>
    <dgm:cxn modelId="{68093025-D6FF-42BA-B288-0207721A09AA}" type="presParOf" srcId="{F6E5FFF1-276B-4ECF-973C-1513445E938D}" destId="{7CC9C5D7-E948-43E6-B4FC-86F87AB3B870}" srcOrd="0" destOrd="0" presId="urn:microsoft.com/office/officeart/2005/8/layout/hProcess7"/>
    <dgm:cxn modelId="{1FAD07A4-4582-45D7-9CFF-3E84CC61FFA4}" type="presParOf" srcId="{F6E5FFF1-276B-4ECF-973C-1513445E938D}" destId="{D910B0B8-B1A1-48F7-96C8-3EFF5A4BE477}" srcOrd="1" destOrd="0" presId="urn:microsoft.com/office/officeart/2005/8/layout/hProcess7"/>
    <dgm:cxn modelId="{8D73268E-B014-49FF-A858-8C40B76E7471}" type="presParOf" srcId="{F6E5FFF1-276B-4ECF-973C-1513445E938D}" destId="{E38436E2-7940-45EB-9851-218058441CFA}" srcOrd="2" destOrd="0" presId="urn:microsoft.com/office/officeart/2005/8/layout/hProcess7"/>
    <dgm:cxn modelId="{FEA61EBA-BA20-40F1-B5E7-143D7E5FBA00}" type="presParOf" srcId="{1AC7AF97-78C8-47FB-8EF8-997AA45F112F}" destId="{4F53F3AF-01E3-4BE9-8275-C50192020EF1}" srcOrd="3" destOrd="0" presId="urn:microsoft.com/office/officeart/2005/8/layout/hProcess7"/>
    <dgm:cxn modelId="{E5E4C00E-ED3D-4A09-BB06-AAEDB6665139}" type="presParOf" srcId="{1AC7AF97-78C8-47FB-8EF8-997AA45F112F}" destId="{9C1AA46A-051A-4E24-9ADA-A27A32642E47}" srcOrd="4" destOrd="0" presId="urn:microsoft.com/office/officeart/2005/8/layout/hProcess7"/>
    <dgm:cxn modelId="{0301165E-91A4-4E94-83C6-607095DBFAC2}" type="presParOf" srcId="{9C1AA46A-051A-4E24-9ADA-A27A32642E47}" destId="{0413EC55-4AA2-43CA-BA74-A4E0BF1F0B93}" srcOrd="0" destOrd="0" presId="urn:microsoft.com/office/officeart/2005/8/layout/hProcess7"/>
    <dgm:cxn modelId="{E95A318E-F86C-4818-A0C6-300ABE16BF4E}" type="presParOf" srcId="{9C1AA46A-051A-4E24-9ADA-A27A32642E47}" destId="{5114005C-9A94-4187-8EC0-057F80149413}" srcOrd="1" destOrd="0" presId="urn:microsoft.com/office/officeart/2005/8/layout/hProcess7"/>
    <dgm:cxn modelId="{ADCB78EC-FB34-4C21-9E7A-CA07892838C8}" type="presParOf" srcId="{9C1AA46A-051A-4E24-9ADA-A27A32642E47}" destId="{DBB50D44-7D57-4DA7-AA8A-1CDB924E473D}" srcOrd="2" destOrd="0" presId="urn:microsoft.com/office/officeart/2005/8/layout/hProcess7"/>
    <dgm:cxn modelId="{7DA8A632-F640-4A56-BC79-F763715965E4}" type="presParOf" srcId="{1AC7AF97-78C8-47FB-8EF8-997AA45F112F}" destId="{41227DDD-1650-4481-AB6B-5EC440B607AB}" srcOrd="5" destOrd="0" presId="urn:microsoft.com/office/officeart/2005/8/layout/hProcess7"/>
    <dgm:cxn modelId="{24221846-A665-492C-87D2-A5955AB491ED}" type="presParOf" srcId="{1AC7AF97-78C8-47FB-8EF8-997AA45F112F}" destId="{47250373-F9CB-4DD2-A0CB-9E00C9F66282}" srcOrd="6" destOrd="0" presId="urn:microsoft.com/office/officeart/2005/8/layout/hProcess7"/>
    <dgm:cxn modelId="{6D1421D2-1712-4331-B755-E8274F92797E}" type="presParOf" srcId="{47250373-F9CB-4DD2-A0CB-9E00C9F66282}" destId="{CA43F812-AE79-43A7-B93F-8E7161923E68}" srcOrd="0" destOrd="0" presId="urn:microsoft.com/office/officeart/2005/8/layout/hProcess7"/>
    <dgm:cxn modelId="{7514A582-5EB4-4C41-AE61-FD4CDA9175D2}" type="presParOf" srcId="{47250373-F9CB-4DD2-A0CB-9E00C9F66282}" destId="{7F8043BD-142A-42A8-95DA-68F9ED9FD212}" srcOrd="1" destOrd="0" presId="urn:microsoft.com/office/officeart/2005/8/layout/hProcess7"/>
    <dgm:cxn modelId="{31DA8FA9-967A-4790-85EE-4D90CC5A8370}" type="presParOf" srcId="{47250373-F9CB-4DD2-A0CB-9E00C9F66282}" destId="{6E82BC09-BD1B-4ED0-8304-A1FBFC717EE2}" srcOrd="2" destOrd="0" presId="urn:microsoft.com/office/officeart/2005/8/layout/hProcess7"/>
    <dgm:cxn modelId="{9868FE15-99D4-4496-A5E9-46D36C541113}" type="presParOf" srcId="{1AC7AF97-78C8-47FB-8EF8-997AA45F112F}" destId="{93AFC015-5C64-4CF4-A73D-83832893FFA0}" srcOrd="7" destOrd="0" presId="urn:microsoft.com/office/officeart/2005/8/layout/hProcess7"/>
    <dgm:cxn modelId="{1203494A-8B7D-4E9C-88B2-A9CFD02DD27B}" type="presParOf" srcId="{1AC7AF97-78C8-47FB-8EF8-997AA45F112F}" destId="{E9B2835B-5813-4B09-A4E3-49718A25EBFD}" srcOrd="8" destOrd="0" presId="urn:microsoft.com/office/officeart/2005/8/layout/hProcess7"/>
    <dgm:cxn modelId="{54F5A4C2-40B6-47F6-A0B4-3308385C5A71}" type="presParOf" srcId="{E9B2835B-5813-4B09-A4E3-49718A25EBFD}" destId="{FA916F7A-627B-4E3A-BD32-6C89D58A393D}" srcOrd="0" destOrd="0" presId="urn:microsoft.com/office/officeart/2005/8/layout/hProcess7"/>
    <dgm:cxn modelId="{8CD9F1BA-A02C-4B29-95F2-FE73D80D7F3E}" type="presParOf" srcId="{E9B2835B-5813-4B09-A4E3-49718A25EBFD}" destId="{55283A3E-2C23-4BD8-9218-3B760F0DBD3F}" srcOrd="1" destOrd="0" presId="urn:microsoft.com/office/officeart/2005/8/layout/hProcess7"/>
    <dgm:cxn modelId="{6202AF80-E4E2-42C9-AE44-219B63A1CD93}" type="presParOf" srcId="{E9B2835B-5813-4B09-A4E3-49718A25EBFD}" destId="{9ED4F901-8B59-4962-8AA5-FDA898DA2700}" srcOrd="2" destOrd="0" presId="urn:microsoft.com/office/officeart/2005/8/layout/hProcess7"/>
    <dgm:cxn modelId="{35B01FF0-D50F-4C62-AA53-947EDEFADFE5}" type="presParOf" srcId="{1AC7AF97-78C8-47FB-8EF8-997AA45F112F}" destId="{C7B00511-3F71-4BF9-AF23-58FFC1107477}" srcOrd="9" destOrd="0" presId="urn:microsoft.com/office/officeart/2005/8/layout/hProcess7"/>
    <dgm:cxn modelId="{37573F97-3C1E-4DF4-B8D9-A7F82C6C0B98}" type="presParOf" srcId="{1AC7AF97-78C8-47FB-8EF8-997AA45F112F}" destId="{B2C06450-C6BF-4A9C-9A36-F5682C545175}" srcOrd="10" destOrd="0" presId="urn:microsoft.com/office/officeart/2005/8/layout/hProcess7"/>
    <dgm:cxn modelId="{D6762302-E275-41F7-B4F1-4D36786D5F74}" type="presParOf" srcId="{B2C06450-C6BF-4A9C-9A36-F5682C545175}" destId="{2FDE03B9-E3CF-4F83-BE38-37E748FB6ECF}" srcOrd="0" destOrd="0" presId="urn:microsoft.com/office/officeart/2005/8/layout/hProcess7"/>
    <dgm:cxn modelId="{93B6246D-D45E-4C7D-A763-E0868BCCAC0A}" type="presParOf" srcId="{B2C06450-C6BF-4A9C-9A36-F5682C545175}" destId="{7B305A89-37E2-41A7-BDAD-FE4576126BAE}" srcOrd="1" destOrd="0" presId="urn:microsoft.com/office/officeart/2005/8/layout/hProcess7"/>
    <dgm:cxn modelId="{599A02D7-69B3-4F80-9498-A675AFBB6842}" type="presParOf" srcId="{B2C06450-C6BF-4A9C-9A36-F5682C545175}" destId="{288F5820-9380-4F3B-A843-70216A8DA123}" srcOrd="2" destOrd="0" presId="urn:microsoft.com/office/officeart/2005/8/layout/hProcess7"/>
    <dgm:cxn modelId="{A0C7EE43-F398-4244-9A36-89FB82FA9B17}" type="presParOf" srcId="{1AC7AF97-78C8-47FB-8EF8-997AA45F112F}" destId="{1B2F7594-E62C-4D3A-B997-2E808D127AF7}" srcOrd="11" destOrd="0" presId="urn:microsoft.com/office/officeart/2005/8/layout/hProcess7"/>
    <dgm:cxn modelId="{C297956A-F6B4-40BD-B3E9-18EC5BC355BC}" type="presParOf" srcId="{1AC7AF97-78C8-47FB-8EF8-997AA45F112F}" destId="{7FE012C8-B444-4082-B954-DEA3DBC2A6BE}" srcOrd="12" destOrd="0" presId="urn:microsoft.com/office/officeart/2005/8/layout/hProcess7"/>
    <dgm:cxn modelId="{A1377BEE-E6E5-497E-A0FB-AFC536FF9E30}" type="presParOf" srcId="{7FE012C8-B444-4082-B954-DEA3DBC2A6BE}" destId="{01AB9C56-0595-4DE0-91A0-032DEF201CEE}" srcOrd="0" destOrd="0" presId="urn:microsoft.com/office/officeart/2005/8/layout/hProcess7"/>
    <dgm:cxn modelId="{D409F7AD-F05E-4D61-8B63-98A949591055}" type="presParOf" srcId="{7FE012C8-B444-4082-B954-DEA3DBC2A6BE}" destId="{A0CCD1AD-62A9-4D39-968E-BDA127FDBB76}" srcOrd="1" destOrd="0" presId="urn:microsoft.com/office/officeart/2005/8/layout/hProcess7"/>
    <dgm:cxn modelId="{F09FE54C-92C3-4F62-8BF8-44A6EE01DD4F}" type="presParOf" srcId="{1AC7AF97-78C8-47FB-8EF8-997AA45F112F}" destId="{B298A7D2-4F26-43A6-BC12-D192D3210B62}" srcOrd="13" destOrd="0" presId="urn:microsoft.com/office/officeart/2005/8/layout/hProcess7"/>
    <dgm:cxn modelId="{CCA04EB8-9109-48E6-8058-BC5C65A712D2}" type="presParOf" srcId="{1AC7AF97-78C8-47FB-8EF8-997AA45F112F}" destId="{C02FF227-FB52-4D18-A959-6C6C974A3D7A}" srcOrd="14" destOrd="0" presId="urn:microsoft.com/office/officeart/2005/8/layout/hProcess7"/>
    <dgm:cxn modelId="{5D497C4C-E519-4973-8034-552B77C17571}" type="presParOf" srcId="{C02FF227-FB52-4D18-A959-6C6C974A3D7A}" destId="{A57C39D6-0BF8-4511-A615-E7CCCE35D637}" srcOrd="0" destOrd="0" presId="urn:microsoft.com/office/officeart/2005/8/layout/hProcess7"/>
    <dgm:cxn modelId="{F67C9A46-B6E5-4A39-942A-A2C8884ED16D}" type="presParOf" srcId="{C02FF227-FB52-4D18-A959-6C6C974A3D7A}" destId="{2B617535-04FA-49DB-8447-5C982D6DB27E}" srcOrd="1" destOrd="0" presId="urn:microsoft.com/office/officeart/2005/8/layout/hProcess7"/>
    <dgm:cxn modelId="{607BDE2E-01FB-41E7-8FFC-A669E8796E73}" type="presParOf" srcId="{C02FF227-FB52-4D18-A959-6C6C974A3D7A}" destId="{864A50AD-EBCB-4301-BE9C-6753E1A0A7C2}" srcOrd="2" destOrd="0" presId="urn:microsoft.com/office/officeart/2005/8/layout/hProcess7"/>
    <dgm:cxn modelId="{2D713D54-CF13-488F-B08A-402CA6DD6970}" type="presParOf" srcId="{1AC7AF97-78C8-47FB-8EF8-997AA45F112F}" destId="{597F3B1F-052E-4732-8646-BBFC705CE77A}" srcOrd="15" destOrd="0" presId="urn:microsoft.com/office/officeart/2005/8/layout/hProcess7"/>
    <dgm:cxn modelId="{9FC9B448-1B98-470B-ADA2-5FCDE8B4E90C}" type="presParOf" srcId="{1AC7AF97-78C8-47FB-8EF8-997AA45F112F}" destId="{41D24076-CEE2-48C6-8EC8-72288E0685BE}" srcOrd="16" destOrd="0" presId="urn:microsoft.com/office/officeart/2005/8/layout/hProcess7"/>
    <dgm:cxn modelId="{DECD9D4A-D2C4-45D0-969A-D0AA1C0A4750}" type="presParOf" srcId="{41D24076-CEE2-48C6-8EC8-72288E0685BE}" destId="{C5C04A39-A482-4A0B-94A8-4396819C7197}" srcOrd="0" destOrd="0" presId="urn:microsoft.com/office/officeart/2005/8/layout/hProcess7"/>
    <dgm:cxn modelId="{93A2A2EF-670C-401D-A484-3B20BA8BBB60}" type="presParOf" srcId="{41D24076-CEE2-48C6-8EC8-72288E0685BE}" destId="{F1B20FBD-6AF8-40AF-ABAC-F2E8CCF92224}" srcOrd="1" destOrd="0" presId="urn:microsoft.com/office/officeart/2005/8/layout/hProcess7"/>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E9604-56BA-4AA5-AA8D-36E2A299540D}">
      <dsp:nvSpPr>
        <dsp:cNvPr id="0" name=""/>
        <dsp:cNvSpPr/>
      </dsp:nvSpPr>
      <dsp:spPr>
        <a:xfrm>
          <a:off x="0" y="2"/>
          <a:ext cx="11406683" cy="2632308"/>
        </a:xfrm>
        <a:prstGeom prst="roundRect">
          <a:avLst>
            <a:gd name="adj" fmla="val 10000"/>
          </a:avLst>
        </a:prstGeom>
        <a:gradFill flip="none" rotWithShape="0">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25400" cap="flat" cmpd="sng" algn="ctr">
          <a:noFill/>
          <a:prstDash val="solid"/>
        </a:ln>
        <a:effectLst/>
      </dsp:spPr>
      <dsp:style>
        <a:lnRef idx="2">
          <a:scrgbClr r="0" g="0" b="0"/>
        </a:lnRef>
        <a:fillRef idx="1">
          <a:scrgbClr r="0" g="0" b="0"/>
        </a:fillRef>
        <a:effectRef idx="0">
          <a:scrgbClr r="0" g="0" b="0"/>
        </a:effectRef>
        <a:fontRef idx="minor"/>
      </dsp:style>
    </dsp:sp>
    <dsp:sp modelId="{429A58C4-4EDF-4F5D-ADB5-D70BA4219410}">
      <dsp:nvSpPr>
        <dsp:cNvPr id="0" name=""/>
        <dsp:cNvSpPr/>
      </dsp:nvSpPr>
      <dsp:spPr>
        <a:xfrm>
          <a:off x="345865" y="572916"/>
          <a:ext cx="1984250" cy="1498191"/>
        </a:xfrm>
        <a:prstGeom prst="roundRect">
          <a:avLst>
            <a:gd name="adj" fmla="val 10000"/>
          </a:avLst>
        </a:prstGeom>
        <a:blipFill>
          <a:blip xmlns:r="http://schemas.openxmlformats.org/officeDocument/2006/relationships" r:embed="rId1"/>
          <a:srcRect/>
          <a:stretch>
            <a:fillRect l="-10000" r="-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5508D3-AF26-4576-A988-C5338DCB1DDC}">
      <dsp:nvSpPr>
        <dsp:cNvPr id="0" name=""/>
        <dsp:cNvSpPr/>
      </dsp:nvSpPr>
      <dsp:spPr>
        <a:xfrm rot="10800000">
          <a:off x="345865" y="2352406"/>
          <a:ext cx="1984250" cy="571522"/>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Government</a:t>
          </a:r>
          <a:endParaRPr lang="en-IN" sz="16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363441" y="2352406"/>
        <a:ext cx="1949098" cy="553946"/>
      </dsp:txXfrm>
    </dsp:sp>
    <dsp:sp modelId="{FD4282EA-E217-4DEC-9CAD-5B1E52CA1EFC}">
      <dsp:nvSpPr>
        <dsp:cNvPr id="0" name=""/>
        <dsp:cNvSpPr/>
      </dsp:nvSpPr>
      <dsp:spPr>
        <a:xfrm>
          <a:off x="2528540" y="596333"/>
          <a:ext cx="1984250" cy="1408588"/>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6000" r="-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E16C02-2491-4733-8F70-4DC98E694391}">
      <dsp:nvSpPr>
        <dsp:cNvPr id="0" name=""/>
        <dsp:cNvSpPr/>
      </dsp:nvSpPr>
      <dsp:spPr>
        <a:xfrm rot="10800000">
          <a:off x="2528540" y="2333056"/>
          <a:ext cx="1984250" cy="567453"/>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Public</a:t>
          </a:r>
          <a:endParaRPr lang="en-IN" sz="16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2545991" y="2333056"/>
        <a:ext cx="1949348" cy="550002"/>
      </dsp:txXfrm>
    </dsp:sp>
    <dsp:sp modelId="{A656BD2E-704C-4DC2-B57F-28D1127AB95E}">
      <dsp:nvSpPr>
        <dsp:cNvPr id="0" name=""/>
        <dsp:cNvSpPr/>
      </dsp:nvSpPr>
      <dsp:spPr>
        <a:xfrm>
          <a:off x="4711216" y="576374"/>
          <a:ext cx="1984250" cy="1492596"/>
        </a:xfrm>
        <a:prstGeom prst="roundRect">
          <a:avLst>
            <a:gd name="adj" fmla="val 10000"/>
          </a:avLst>
        </a:prstGeom>
        <a:blipFill>
          <a:blip xmlns:r="http://schemas.openxmlformats.org/officeDocument/2006/relationships" r:embed="rId3"/>
          <a:srcRect/>
          <a:stretch>
            <a:fillRect l="-27000" r="-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7F188A-480B-425C-8D7D-A40FF7E9050C}">
      <dsp:nvSpPr>
        <dsp:cNvPr id="0" name=""/>
        <dsp:cNvSpPr/>
      </dsp:nvSpPr>
      <dsp:spPr>
        <a:xfrm rot="10800000">
          <a:off x="4711216" y="2357186"/>
          <a:ext cx="1984250" cy="563284"/>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Traffic Police</a:t>
          </a:r>
          <a:endParaRPr lang="en-IN" sz="16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4728539" y="2357186"/>
        <a:ext cx="1949604" cy="545961"/>
      </dsp:txXfrm>
    </dsp:sp>
    <dsp:sp modelId="{0E0BE06D-7F78-41C5-8314-F0BFAC718E6C}">
      <dsp:nvSpPr>
        <dsp:cNvPr id="0" name=""/>
        <dsp:cNvSpPr/>
      </dsp:nvSpPr>
      <dsp:spPr>
        <a:xfrm>
          <a:off x="6893891" y="576374"/>
          <a:ext cx="1984250" cy="1492596"/>
        </a:xfrm>
        <a:prstGeom prst="roundRect">
          <a:avLst>
            <a:gd name="adj" fmla="val 10000"/>
          </a:avLst>
        </a:prstGeom>
        <a:blipFill>
          <a:blip xmlns:r="http://schemas.openxmlformats.org/officeDocument/2006/relationships" r:embed="rId4"/>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1082EE-B0E9-4240-8966-FA988C85A3BE}">
      <dsp:nvSpPr>
        <dsp:cNvPr id="0" name=""/>
        <dsp:cNvSpPr/>
      </dsp:nvSpPr>
      <dsp:spPr>
        <a:xfrm rot="10800000">
          <a:off x="6893891" y="2357186"/>
          <a:ext cx="1984250" cy="563284"/>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Drivers</a:t>
          </a:r>
          <a:endParaRPr lang="en-IN" sz="16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6911214" y="2357186"/>
        <a:ext cx="1949604" cy="545961"/>
      </dsp:txXfrm>
    </dsp:sp>
    <dsp:sp modelId="{C5FB6C52-09C5-4D3E-AFB0-5F26F5DF2844}">
      <dsp:nvSpPr>
        <dsp:cNvPr id="0" name=""/>
        <dsp:cNvSpPr/>
      </dsp:nvSpPr>
      <dsp:spPr>
        <a:xfrm>
          <a:off x="9076567" y="592128"/>
          <a:ext cx="1984250" cy="1408588"/>
        </a:xfrm>
        <a:prstGeom prst="roundRect">
          <a:avLst>
            <a:gd name="adj" fmla="val 10000"/>
          </a:avLst>
        </a:prstGeom>
        <a:blipFill>
          <a:blip xmlns:r="http://schemas.openxmlformats.org/officeDocument/2006/relationships" r:embed="rId5"/>
          <a:srcRect/>
          <a:stretch>
            <a:fillRect l="-40000" r="-4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713028-C18D-4AA8-BFFE-695E22D39691}">
      <dsp:nvSpPr>
        <dsp:cNvPr id="0" name=""/>
        <dsp:cNvSpPr/>
      </dsp:nvSpPr>
      <dsp:spPr>
        <a:xfrm rot="10800000">
          <a:off x="9076567" y="2320439"/>
          <a:ext cx="1984250" cy="584276"/>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Insurance Company</a:t>
          </a:r>
          <a:endParaRPr lang="en-IN" sz="16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9094536" y="2320439"/>
        <a:ext cx="1948312" cy="5663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58AEA-556B-4F03-A43E-6B705B091949}">
      <dsp:nvSpPr>
        <dsp:cNvPr id="0" name=""/>
        <dsp:cNvSpPr/>
      </dsp:nvSpPr>
      <dsp:spPr>
        <a:xfrm>
          <a:off x="6349" y="0"/>
          <a:ext cx="2216728" cy="2632311"/>
        </a:xfrm>
        <a:prstGeom prst="roundRect">
          <a:avLst>
            <a:gd name="adj" fmla="val 5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Government</a:t>
          </a:r>
          <a:endParaRPr lang="en-IN" sz="1200" kern="1200" dirty="0">
            <a:latin typeface="Calibri" panose="020F0502020204030204" pitchFamily="34" charset="0"/>
            <a:ea typeface="Calibri" panose="020F0502020204030204" pitchFamily="34" charset="0"/>
            <a:cs typeface="Calibri" panose="020F0502020204030204" pitchFamily="34" charset="0"/>
          </a:endParaRPr>
        </a:p>
      </dsp:txBody>
      <dsp:txXfrm rot="16200000">
        <a:off x="-851225" y="857574"/>
        <a:ext cx="2158495" cy="443345"/>
      </dsp:txXfrm>
    </dsp:sp>
    <dsp:sp modelId="{12C38E8C-24DE-4810-A03D-8EB89A63020E}">
      <dsp:nvSpPr>
        <dsp:cNvPr id="0" name=""/>
        <dsp:cNvSpPr/>
      </dsp:nvSpPr>
      <dsp:spPr>
        <a:xfrm>
          <a:off x="449695" y="0"/>
          <a:ext cx="1651462" cy="26323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1435" rIns="0" bIns="0" numCol="1" spcCol="1270" anchor="t" anchorCtr="0">
          <a:noAutofit/>
        </a:bodyPr>
        <a:lstStyle/>
        <a:p>
          <a:pPr marL="0" lvl="0" indent="0" algn="l" defTabSz="666750">
            <a:lnSpc>
              <a:spcPct val="90000"/>
            </a:lnSpc>
            <a:spcBef>
              <a:spcPct val="0"/>
            </a:spcBef>
            <a:spcAft>
              <a:spcPct val="35000"/>
            </a:spcAft>
            <a:buNone/>
          </a:pPr>
          <a:r>
            <a:rPr lang="en-IN" sz="1500" kern="1200" dirty="0">
              <a:latin typeface="Calibri" panose="020F0502020204030204" pitchFamily="34" charset="0"/>
              <a:ea typeface="Calibri" panose="020F0502020204030204" pitchFamily="34" charset="0"/>
              <a:cs typeface="Calibri" panose="020F0502020204030204" pitchFamily="34" charset="0"/>
            </a:rPr>
            <a:t>- Invest in improving road conditions.</a:t>
          </a:r>
        </a:p>
        <a:p>
          <a:pPr marL="0" lvl="0" indent="0" algn="l" defTabSz="666750">
            <a:lnSpc>
              <a:spcPct val="90000"/>
            </a:lnSpc>
            <a:spcBef>
              <a:spcPct val="0"/>
            </a:spcBef>
            <a:spcAft>
              <a:spcPct val="35000"/>
            </a:spcAft>
            <a:buNone/>
          </a:pPr>
          <a:r>
            <a:rPr lang="en-IN" sz="1500" kern="1200" dirty="0">
              <a:latin typeface="Calibri" panose="020F0502020204030204" pitchFamily="34" charset="0"/>
              <a:ea typeface="Calibri" panose="020F0502020204030204" pitchFamily="34" charset="0"/>
              <a:cs typeface="Calibri" panose="020F0502020204030204" pitchFamily="34" charset="0"/>
            </a:rPr>
            <a:t>- Implement stricter laws and regulations to ensure that drivers adhere to traffic rules.</a:t>
          </a:r>
        </a:p>
        <a:p>
          <a:pPr marL="0" lvl="0" indent="0" algn="l" defTabSz="666750">
            <a:lnSpc>
              <a:spcPct val="90000"/>
            </a:lnSpc>
            <a:spcBef>
              <a:spcPct val="0"/>
            </a:spcBef>
            <a:spcAft>
              <a:spcPct val="35000"/>
            </a:spcAft>
            <a:buNone/>
          </a:pPr>
          <a:r>
            <a:rPr lang="en-IN" sz="1500" kern="1200" dirty="0">
              <a:latin typeface="Calibri" panose="020F0502020204030204" pitchFamily="34" charset="0"/>
              <a:ea typeface="Calibri" panose="020F0502020204030204" pitchFamily="34" charset="0"/>
              <a:cs typeface="Calibri" panose="020F0502020204030204" pitchFamily="34" charset="0"/>
            </a:rPr>
            <a:t>- Encourage the adoption of new technologies such as automated vehicles.</a:t>
          </a:r>
        </a:p>
      </dsp:txBody>
      <dsp:txXfrm>
        <a:off x="449695" y="0"/>
        <a:ext cx="1651462" cy="2632311"/>
      </dsp:txXfrm>
    </dsp:sp>
    <dsp:sp modelId="{0413EC55-4AA2-43CA-BA74-A4E0BF1F0B93}">
      <dsp:nvSpPr>
        <dsp:cNvPr id="0" name=""/>
        <dsp:cNvSpPr/>
      </dsp:nvSpPr>
      <dsp:spPr>
        <a:xfrm>
          <a:off x="2300663" y="0"/>
          <a:ext cx="2216728" cy="2632311"/>
        </a:xfrm>
        <a:prstGeom prst="roundRect">
          <a:avLst>
            <a:gd name="adj" fmla="val 5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Public</a:t>
          </a:r>
          <a:endParaRPr lang="en-IN" sz="1200" kern="1200" dirty="0">
            <a:latin typeface="Calibri" panose="020F0502020204030204" pitchFamily="34" charset="0"/>
            <a:ea typeface="Calibri" panose="020F0502020204030204" pitchFamily="34" charset="0"/>
            <a:cs typeface="Calibri" panose="020F0502020204030204" pitchFamily="34" charset="0"/>
          </a:endParaRPr>
        </a:p>
      </dsp:txBody>
      <dsp:txXfrm rot="16200000">
        <a:off x="1443088" y="857574"/>
        <a:ext cx="2158495" cy="443345"/>
      </dsp:txXfrm>
    </dsp:sp>
    <dsp:sp modelId="{D910B0B8-B1A1-48F7-96C8-3EFF5A4BE477}">
      <dsp:nvSpPr>
        <dsp:cNvPr id="0" name=""/>
        <dsp:cNvSpPr/>
      </dsp:nvSpPr>
      <dsp:spPr>
        <a:xfrm rot="5400000">
          <a:off x="2118340" y="2090157"/>
          <a:ext cx="386813" cy="332509"/>
        </a:xfrm>
        <a:prstGeom prst="flowChartExtra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B50D44-7D57-4DA7-AA8A-1CDB924E473D}">
      <dsp:nvSpPr>
        <dsp:cNvPr id="0" name=""/>
        <dsp:cNvSpPr/>
      </dsp:nvSpPr>
      <dsp:spPr>
        <a:xfrm>
          <a:off x="2744009" y="0"/>
          <a:ext cx="1651462" cy="26323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1435" rIns="0" bIns="0" numCol="1" spcCol="1270" anchor="t" anchorCtr="0">
          <a:noAutofit/>
        </a:bodyPr>
        <a:lstStyle/>
        <a:p>
          <a:pPr marL="0" lvl="0" indent="0" algn="l" defTabSz="666750">
            <a:lnSpc>
              <a:spcPct val="90000"/>
            </a:lnSpc>
            <a:spcBef>
              <a:spcPct val="0"/>
            </a:spcBef>
            <a:spcAft>
              <a:spcPct val="35000"/>
            </a:spcAft>
            <a:buNone/>
          </a:pPr>
          <a:r>
            <a:rPr lang="en-IN" sz="1500" kern="1200" dirty="0">
              <a:latin typeface="Calibri" panose="020F0502020204030204" pitchFamily="34" charset="0"/>
              <a:ea typeface="Calibri" panose="020F0502020204030204" pitchFamily="34" charset="0"/>
              <a:cs typeface="Calibri" panose="020F0502020204030204" pitchFamily="34" charset="0"/>
            </a:rPr>
            <a:t>- Report incidents of reckless driving, defective vehicles, and road hazards.</a:t>
          </a:r>
        </a:p>
        <a:p>
          <a:pPr marL="0" lvl="0" indent="0" algn="l" defTabSz="666750">
            <a:lnSpc>
              <a:spcPct val="90000"/>
            </a:lnSpc>
            <a:spcBef>
              <a:spcPct val="0"/>
            </a:spcBef>
            <a:spcAft>
              <a:spcPct val="35000"/>
            </a:spcAft>
            <a:buNone/>
          </a:pPr>
          <a:r>
            <a:rPr lang="en-IN" sz="1500" kern="1200" dirty="0">
              <a:latin typeface="Calibri" panose="020F0502020204030204" pitchFamily="34" charset="0"/>
              <a:ea typeface="Calibri" panose="020F0502020204030204" pitchFamily="34" charset="0"/>
              <a:cs typeface="Calibri" panose="020F0502020204030204" pitchFamily="34" charset="0"/>
            </a:rPr>
            <a:t>- Educate on the importance of safe driving practices.</a:t>
          </a:r>
        </a:p>
      </dsp:txBody>
      <dsp:txXfrm>
        <a:off x="2744009" y="0"/>
        <a:ext cx="1651462" cy="2632311"/>
      </dsp:txXfrm>
    </dsp:sp>
    <dsp:sp modelId="{FA916F7A-627B-4E3A-BD32-6C89D58A393D}">
      <dsp:nvSpPr>
        <dsp:cNvPr id="0" name=""/>
        <dsp:cNvSpPr/>
      </dsp:nvSpPr>
      <dsp:spPr>
        <a:xfrm>
          <a:off x="4594977" y="0"/>
          <a:ext cx="2216728" cy="2632311"/>
        </a:xfrm>
        <a:prstGeom prst="roundRect">
          <a:avLst>
            <a:gd name="adj" fmla="val 5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Traffic Police</a:t>
          </a:r>
          <a:endParaRPr lang="en-IN" sz="1200" kern="1200" dirty="0">
            <a:latin typeface="Calibri" panose="020F0502020204030204" pitchFamily="34" charset="0"/>
            <a:ea typeface="Calibri" panose="020F0502020204030204" pitchFamily="34" charset="0"/>
            <a:cs typeface="Calibri" panose="020F0502020204030204" pitchFamily="34" charset="0"/>
          </a:endParaRPr>
        </a:p>
      </dsp:txBody>
      <dsp:txXfrm rot="16200000">
        <a:off x="3737402" y="857574"/>
        <a:ext cx="2158495" cy="443345"/>
      </dsp:txXfrm>
    </dsp:sp>
    <dsp:sp modelId="{7F8043BD-142A-42A8-95DA-68F9ED9FD212}">
      <dsp:nvSpPr>
        <dsp:cNvPr id="0" name=""/>
        <dsp:cNvSpPr/>
      </dsp:nvSpPr>
      <dsp:spPr>
        <a:xfrm rot="5400000">
          <a:off x="4412654" y="2090157"/>
          <a:ext cx="386813" cy="332509"/>
        </a:xfrm>
        <a:prstGeom prst="flowChartExtra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D4F901-8B59-4962-8AA5-FDA898DA2700}">
      <dsp:nvSpPr>
        <dsp:cNvPr id="0" name=""/>
        <dsp:cNvSpPr/>
      </dsp:nvSpPr>
      <dsp:spPr>
        <a:xfrm>
          <a:off x="5038322" y="0"/>
          <a:ext cx="1651462" cy="26323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1435" rIns="0" bIns="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IN" sz="1500" kern="1200" dirty="0">
              <a:latin typeface="Calibri" panose="020F0502020204030204" pitchFamily="34" charset="0"/>
              <a:ea typeface="Calibri" panose="020F0502020204030204" pitchFamily="34" charset="0"/>
              <a:cs typeface="Calibri" panose="020F0502020204030204" pitchFamily="34" charset="0"/>
            </a:rPr>
            <a:t>- Increase random breath tests and roadside checks to curb drink-driving.</a:t>
          </a:r>
        </a:p>
        <a:p>
          <a:pPr marL="0" lvl="0" indent="0" algn="l" defTabSz="666750">
            <a:lnSpc>
              <a:spcPct val="90000"/>
            </a:lnSpc>
            <a:spcBef>
              <a:spcPct val="0"/>
            </a:spcBef>
            <a:spcAft>
              <a:spcPct val="35000"/>
            </a:spcAft>
            <a:buFont typeface="Arial" panose="020B0604020202020204" pitchFamily="34" charset="0"/>
            <a:buNone/>
          </a:pPr>
          <a:r>
            <a:rPr lang="en-IN" sz="1500" kern="1200" dirty="0">
              <a:latin typeface="Calibri" panose="020F0502020204030204" pitchFamily="34" charset="0"/>
              <a:ea typeface="Calibri" panose="020F0502020204030204" pitchFamily="34" charset="0"/>
              <a:cs typeface="Calibri" panose="020F0502020204030204" pitchFamily="34" charset="0"/>
            </a:rPr>
            <a:t>- Enforce speed limits and ensure that drivers adhere to traffic rules.</a:t>
          </a:r>
        </a:p>
      </dsp:txBody>
      <dsp:txXfrm>
        <a:off x="5038322" y="0"/>
        <a:ext cx="1651462" cy="2632311"/>
      </dsp:txXfrm>
    </dsp:sp>
    <dsp:sp modelId="{01AB9C56-0595-4DE0-91A0-032DEF201CEE}">
      <dsp:nvSpPr>
        <dsp:cNvPr id="0" name=""/>
        <dsp:cNvSpPr/>
      </dsp:nvSpPr>
      <dsp:spPr>
        <a:xfrm>
          <a:off x="6889291" y="0"/>
          <a:ext cx="2216728" cy="2632311"/>
        </a:xfrm>
        <a:prstGeom prst="roundRect">
          <a:avLst>
            <a:gd name="adj" fmla="val 5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Drivers</a:t>
          </a:r>
        </a:p>
        <a:p>
          <a:pPr marL="0" lvl="0" indent="0" algn="r" defTabSz="533400">
            <a:lnSpc>
              <a:spcPct val="90000"/>
            </a:lnSpc>
            <a:spcBef>
              <a:spcPct val="0"/>
            </a:spcBef>
            <a:spcAft>
              <a:spcPct val="35000"/>
            </a:spcAft>
            <a:buNone/>
          </a:pPr>
          <a:endParaRPr lang="en-IN" sz="1200" kern="1200" dirty="0">
            <a:latin typeface="Calibri" panose="020F0502020204030204" pitchFamily="34" charset="0"/>
            <a:ea typeface="Calibri" panose="020F0502020204030204" pitchFamily="34" charset="0"/>
            <a:cs typeface="Calibri" panose="020F0502020204030204" pitchFamily="34" charset="0"/>
          </a:endParaRPr>
        </a:p>
      </dsp:txBody>
      <dsp:txXfrm rot="16200000">
        <a:off x="6031716" y="857574"/>
        <a:ext cx="2158495" cy="443345"/>
      </dsp:txXfrm>
    </dsp:sp>
    <dsp:sp modelId="{7B305A89-37E2-41A7-BDAD-FE4576126BAE}">
      <dsp:nvSpPr>
        <dsp:cNvPr id="0" name=""/>
        <dsp:cNvSpPr/>
      </dsp:nvSpPr>
      <dsp:spPr>
        <a:xfrm rot="5400000">
          <a:off x="6706968" y="2090157"/>
          <a:ext cx="386813" cy="332509"/>
        </a:xfrm>
        <a:prstGeom prst="flowChartExtra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C04A39-A482-4A0B-94A8-4396819C7197}">
      <dsp:nvSpPr>
        <dsp:cNvPr id="0" name=""/>
        <dsp:cNvSpPr/>
      </dsp:nvSpPr>
      <dsp:spPr>
        <a:xfrm>
          <a:off x="9183605" y="0"/>
          <a:ext cx="2216728" cy="2632311"/>
        </a:xfrm>
        <a:prstGeom prst="roundRect">
          <a:avLst>
            <a:gd name="adj" fmla="val 5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Insurance Company</a:t>
          </a:r>
          <a:endParaRPr lang="en-IN" sz="1200" kern="1200" dirty="0">
            <a:latin typeface="Calibri" panose="020F0502020204030204" pitchFamily="34" charset="0"/>
            <a:ea typeface="Calibri" panose="020F0502020204030204" pitchFamily="34" charset="0"/>
            <a:cs typeface="Calibri" panose="020F0502020204030204" pitchFamily="34" charset="0"/>
          </a:endParaRPr>
        </a:p>
      </dsp:txBody>
      <dsp:txXfrm rot="16200000">
        <a:off x="8326030" y="857574"/>
        <a:ext cx="2158495" cy="443345"/>
      </dsp:txXfrm>
    </dsp:sp>
    <dsp:sp modelId="{2B617535-04FA-49DB-8447-5C982D6DB27E}">
      <dsp:nvSpPr>
        <dsp:cNvPr id="0" name=""/>
        <dsp:cNvSpPr/>
      </dsp:nvSpPr>
      <dsp:spPr>
        <a:xfrm rot="5400000">
          <a:off x="9001282" y="2090157"/>
          <a:ext cx="386813" cy="332509"/>
        </a:xfrm>
        <a:prstGeom prst="flowChartExtra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50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sv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sv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1.sv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2.png"/><Relationship Id="rId4" Type="http://schemas.openxmlformats.org/officeDocument/2006/relationships/image" Target="../media/image61.sv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1.sv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2.png"/><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sv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36.sv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3" y="38091"/>
            <a:ext cx="12112771" cy="6789627"/>
          </a:xfrm>
          <a:prstGeom prst="rect">
            <a:avLst/>
          </a:prstGeom>
        </p:spPr>
      </p:pic>
      <p:sp>
        <p:nvSpPr>
          <p:cNvPr id="3" name="Object 2"/>
          <p:cNvSpPr/>
          <p:nvPr/>
        </p:nvSpPr>
        <p:spPr>
          <a:xfrm>
            <a:off x="601370" y="729349"/>
            <a:ext cx="11941364" cy="468915"/>
          </a:xfrm>
          <a:prstGeom prst="rect">
            <a:avLst/>
          </a:prstGeom>
          <a:noFill/>
        </p:spPr>
        <p:txBody>
          <a:bodyPr wrap="square" lIns="0" tIns="0" rIns="0" bIns="0" rtlCol="0" anchor="t"/>
          <a:lstStyle/>
          <a:p>
            <a:pPr algn="ctr">
              <a:lnSpc>
                <a:spcPts val="3694"/>
              </a:lnSpc>
              <a:buNone/>
            </a:pPr>
            <a:r>
              <a:rPr lang="en-US" sz="3206" dirty="0">
                <a:solidFill>
                  <a:srgbClr val="000000"/>
                </a:solidFill>
                <a:latin typeface="Lucida Grande" pitchFamily="34" charset="0"/>
                <a:ea typeface="Lucida Grande" pitchFamily="34" charset="-122"/>
                <a:cs typeface="Lucida Grande" pitchFamily="34" charset="-120"/>
              </a:rPr>
              <a:t>Factors Affecting Road Safety and SPER Debt Collection </a:t>
            </a:r>
            <a:endParaRPr lang="en-US" dirty="0"/>
          </a:p>
        </p:txBody>
      </p:sp>
      <p:sp>
        <p:nvSpPr>
          <p:cNvPr id="4" name="Object 3"/>
          <p:cNvSpPr/>
          <p:nvPr/>
        </p:nvSpPr>
        <p:spPr>
          <a:xfrm>
            <a:off x="250636" y="1303633"/>
            <a:ext cx="11941364" cy="316478"/>
          </a:xfrm>
          <a:prstGeom prst="rect">
            <a:avLst/>
          </a:prstGeom>
          <a:noFill/>
        </p:spPr>
        <p:txBody>
          <a:bodyPr wrap="square" lIns="0" tIns="0" rIns="0" bIns="0" rtlCol="0" anchor="t"/>
          <a:lstStyle/>
          <a:p>
            <a:pPr algn="ctr">
              <a:lnSpc>
                <a:spcPts val="2493"/>
              </a:lnSpc>
              <a:spcBef>
                <a:spcPts val="1731"/>
              </a:spcBef>
              <a:buNone/>
            </a:pPr>
            <a:r>
              <a:rPr lang="en-US" sz="2800" dirty="0">
                <a:solidFill>
                  <a:schemeClr val="accent1"/>
                </a:solidFill>
                <a:latin typeface="Lucida Grande" pitchFamily="34" charset="0"/>
                <a:ea typeface="Lucida Grande" pitchFamily="34" charset="-122"/>
                <a:cs typeface="Lucida Grande" pitchFamily="34" charset="-120"/>
              </a:rPr>
              <a:t>in Queensland, 2021</a:t>
            </a:r>
            <a:endParaRPr lang="en-US" sz="2800" dirty="0">
              <a:solidFill>
                <a:schemeClr val="accent1"/>
              </a:solidFill>
            </a:endParaRPr>
          </a:p>
        </p:txBody>
      </p:sp>
      <p:pic>
        <p:nvPicPr>
          <p:cNvPr id="5" name="Object 4" descr="preencoded.png"/>
          <p:cNvPicPr>
            <a:picLocks noChangeAspect="1"/>
          </p:cNvPicPr>
          <p:nvPr/>
        </p:nvPicPr>
        <p:blipFill>
          <a:blip r:embed="rId5"/>
          <a:srcRect t="37139" b="19591"/>
          <a:stretch/>
        </p:blipFill>
        <p:spPr>
          <a:xfrm>
            <a:off x="152362" y="2358437"/>
            <a:ext cx="11884228" cy="4345487"/>
          </a:xfrm>
          <a:prstGeom prst="rect">
            <a:avLst/>
          </a:prstGeom>
        </p:spPr>
      </p:pic>
      <p:sp>
        <p:nvSpPr>
          <p:cNvPr id="6" name="Object 5"/>
          <p:cNvSpPr/>
          <p:nvPr/>
        </p:nvSpPr>
        <p:spPr>
          <a:xfrm>
            <a:off x="250636" y="5878608"/>
            <a:ext cx="4830098" cy="768935"/>
          </a:xfrm>
          <a:prstGeom prst="rect">
            <a:avLst/>
          </a:prstGeom>
          <a:noFill/>
        </p:spPr>
        <p:txBody>
          <a:bodyPr wrap="square" lIns="0" tIns="0" rIns="0" bIns="0" rtlCol="0" anchor="t"/>
          <a:lstStyle/>
          <a:p>
            <a:pPr defTabSz="950519">
              <a:lnSpc>
                <a:spcPts val="2972"/>
              </a:lnSpc>
              <a:spcBef>
                <a:spcPct val="0"/>
              </a:spcBef>
            </a:pPr>
            <a:r>
              <a:rPr lang="en-US" sz="1600" dirty="0">
                <a:solidFill>
                  <a:srgbClr val="FFFFFF"/>
                </a:solidFill>
                <a:latin typeface="Agrandir"/>
              </a:rPr>
              <a:t>Group 10| Nihlahtuzzahra | </a:t>
            </a:r>
            <a:r>
              <a:rPr lang="en-US" sz="1600" dirty="0" err="1">
                <a:solidFill>
                  <a:srgbClr val="FFFFFF"/>
                </a:solidFill>
                <a:latin typeface="Agrandir"/>
              </a:rPr>
              <a:t>Jenlarp</a:t>
            </a:r>
            <a:r>
              <a:rPr lang="en-US" sz="1600" dirty="0">
                <a:solidFill>
                  <a:srgbClr val="FFFFFF"/>
                </a:solidFill>
                <a:latin typeface="Agrandir"/>
              </a:rPr>
              <a:t> </a:t>
            </a:r>
            <a:r>
              <a:rPr lang="en-US" sz="1600" dirty="0" err="1">
                <a:solidFill>
                  <a:srgbClr val="FFFFFF"/>
                </a:solidFill>
                <a:latin typeface="Agrandir"/>
              </a:rPr>
              <a:t>Jenlarpwattanakul</a:t>
            </a:r>
            <a:r>
              <a:rPr lang="en-US" sz="1600" dirty="0">
                <a:solidFill>
                  <a:srgbClr val="FFFFFF"/>
                </a:solidFill>
                <a:latin typeface="Agrandir"/>
              </a:rPr>
              <a:t> </a:t>
            </a:r>
          </a:p>
          <a:p>
            <a:pPr defTabSz="950519">
              <a:lnSpc>
                <a:spcPts val="2972"/>
              </a:lnSpc>
              <a:spcBef>
                <a:spcPct val="0"/>
              </a:spcBef>
            </a:pPr>
            <a:r>
              <a:rPr lang="en-US" sz="1600" dirty="0" err="1">
                <a:solidFill>
                  <a:srgbClr val="FFFFFF"/>
                </a:solidFill>
                <a:latin typeface="Agrandir"/>
              </a:rPr>
              <a:t>Jin</a:t>
            </a:r>
            <a:r>
              <a:rPr lang="en-US" sz="1600" dirty="0">
                <a:solidFill>
                  <a:srgbClr val="FFFFFF"/>
                </a:solidFill>
                <a:latin typeface="Agrandir"/>
              </a:rPr>
              <a:t> Chai | </a:t>
            </a:r>
            <a:r>
              <a:rPr lang="en-US" sz="1600" dirty="0" err="1">
                <a:solidFill>
                  <a:srgbClr val="FFFFFF"/>
                </a:solidFill>
                <a:latin typeface="Agrandir"/>
              </a:rPr>
              <a:t>Yifan</a:t>
            </a:r>
            <a:r>
              <a:rPr lang="en-US" sz="1600" dirty="0">
                <a:solidFill>
                  <a:srgbClr val="FFFFFF"/>
                </a:solidFill>
                <a:latin typeface="Agrandir"/>
              </a:rPr>
              <a:t> Zhang | Mansi Mohan </a:t>
            </a:r>
            <a:r>
              <a:rPr lang="en-US" sz="1600" dirty="0" err="1">
                <a:solidFill>
                  <a:srgbClr val="FFFFFF"/>
                </a:solidFill>
                <a:latin typeface="Agrandir"/>
              </a:rPr>
              <a:t>Darekar</a:t>
            </a:r>
            <a:r>
              <a:rPr lang="en-US" sz="1600" dirty="0">
                <a:solidFill>
                  <a:srgbClr val="FFFFFF"/>
                </a:solidFill>
                <a:latin typeface="Agrandir"/>
              </a:rPr>
              <a:t> | </a:t>
            </a:r>
            <a:r>
              <a:rPr lang="en-US" sz="1600" dirty="0" err="1">
                <a:solidFill>
                  <a:srgbClr val="FFFFFF"/>
                </a:solidFill>
                <a:latin typeface="Agrandir"/>
              </a:rPr>
              <a:t>YusiCheng</a:t>
            </a:r>
            <a:endParaRPr lang="en-US" sz="1600" dirty="0">
              <a:solidFill>
                <a:srgbClr val="FFFFFF"/>
              </a:solidFill>
              <a:latin typeface="Agrand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873548"/>
            <a:ext cx="390427" cy="47613"/>
          </a:xfrm>
          <a:prstGeom prst="rect">
            <a:avLst/>
          </a:prstGeom>
        </p:spPr>
      </p:pic>
      <p:sp>
        <p:nvSpPr>
          <p:cNvPr id="3" name="Object 2"/>
          <p:cNvSpPr/>
          <p:nvPr/>
        </p:nvSpPr>
        <p:spPr>
          <a:xfrm>
            <a:off x="476131" y="416416"/>
            <a:ext cx="12188952" cy="304823"/>
          </a:xfrm>
          <a:prstGeom prst="rect">
            <a:avLst/>
          </a:prstGeom>
          <a:noFill/>
        </p:spPr>
        <p:txBody>
          <a:bodyPr wrap="square" lIns="0" tIns="0" rIns="0" bIns="0" rtlCol="0" anchor="t"/>
          <a:lstStyle/>
          <a:p>
            <a:pPr algn="l">
              <a:lnSpc>
                <a:spcPts val="2401"/>
              </a:lnSpc>
              <a:buNone/>
            </a:pPr>
            <a:r>
              <a:rPr lang="en-US" sz="2084" dirty="0">
                <a:solidFill>
                  <a:srgbClr val="000000"/>
                </a:solidFill>
                <a:latin typeface="Lucida Grande" pitchFamily="34" charset="0"/>
                <a:ea typeface="Lucida Grande" pitchFamily="34" charset="-122"/>
                <a:cs typeface="Lucida Grande" pitchFamily="34" charset="-120"/>
              </a:rPr>
              <a:t>Association Strength Between Factors of Crash to Severity</a:t>
            </a:r>
            <a:endParaRPr lang="en-US" dirty="0"/>
          </a:p>
        </p:txBody>
      </p:sp>
      <p:sp>
        <p:nvSpPr>
          <p:cNvPr id="4" name="Object 3"/>
          <p:cNvSpPr/>
          <p:nvPr/>
        </p:nvSpPr>
        <p:spPr>
          <a:xfrm>
            <a:off x="476131" y="1010489"/>
            <a:ext cx="12188952" cy="161190"/>
          </a:xfrm>
          <a:prstGeom prst="rect">
            <a:avLst/>
          </a:prstGeom>
          <a:noFill/>
        </p:spPr>
        <p:txBody>
          <a:bodyPr wrap="square" lIns="0" tIns="0" rIns="0" bIns="0" rtlCol="0" anchor="t"/>
          <a:lstStyle/>
          <a:p>
            <a:pPr algn="l">
              <a:lnSpc>
                <a:spcPts val="1270"/>
              </a:lnSpc>
              <a:spcBef>
                <a:spcPts val="2233"/>
              </a:spcBef>
              <a:buNone/>
            </a:pPr>
            <a:r>
              <a:rPr lang="en-US" sz="980" b="1" dirty="0">
                <a:solidFill>
                  <a:srgbClr val="000000">
                    <a:alpha val="58000"/>
                  </a:srgbClr>
                </a:solidFill>
                <a:latin typeface="Lucida Grande" pitchFamily="34" charset="0"/>
                <a:ea typeface="Lucida Grande" pitchFamily="34" charset="-122"/>
                <a:cs typeface="Lucida Grande" pitchFamily="34" charset="-120"/>
              </a:rPr>
              <a:t>using cramer's V to measure association strength between factor of crash to crash severity</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5860" y="1610228"/>
            <a:ext cx="19045" cy="4399450"/>
          </a:xfrm>
          <a:prstGeom prst="rect">
            <a:avLst/>
          </a:prstGeom>
        </p:spPr>
      </p:pic>
      <p:sp>
        <p:nvSpPr>
          <p:cNvPr id="6" name="Object 5"/>
          <p:cNvSpPr/>
          <p:nvPr/>
        </p:nvSpPr>
        <p:spPr>
          <a:xfrm>
            <a:off x="1456961" y="2589359"/>
            <a:ext cx="3917605" cy="1667252"/>
          </a:xfrm>
          <a:prstGeom prst="rect">
            <a:avLst/>
          </a:prstGeom>
          <a:noFill/>
        </p:spPr>
        <p:txBody>
          <a:bodyPr wrap="square" lIns="0" tIns="0" rIns="0" bIns="0" rtlCol="0" anchor="t"/>
          <a:lstStyle/>
          <a:p>
            <a:pPr algn="l">
              <a:lnSpc>
                <a:spcPts val="3284"/>
              </a:lnSpc>
              <a:buNone/>
            </a:pPr>
            <a:r>
              <a:rPr lang="en-US" sz="2850" dirty="0">
                <a:solidFill>
                  <a:srgbClr val="000000"/>
                </a:solidFill>
                <a:latin typeface="Lucida Grande" pitchFamily="34" charset="0"/>
                <a:ea typeface="Lucida Grande" pitchFamily="34" charset="-122"/>
                <a:cs typeface="Lucida Grande" pitchFamily="34" charset="-120"/>
              </a:rPr>
              <a:t>"the strength of the associations is not particularly strong to the crash severity</a:t>
            </a:r>
            <a:endParaRPr lang="en-US" dirty="0"/>
          </a:p>
        </p:txBody>
      </p:sp>
      <p:sp>
        <p:nvSpPr>
          <p:cNvPr id="7" name="Object 6"/>
          <p:cNvSpPr/>
          <p:nvPr/>
        </p:nvSpPr>
        <p:spPr>
          <a:xfrm>
            <a:off x="1923569" y="5482251"/>
            <a:ext cx="4169002" cy="208406"/>
          </a:xfrm>
          <a:prstGeom prst="rect">
            <a:avLst/>
          </a:prstGeom>
          <a:noFill/>
        </p:spPr>
        <p:txBody>
          <a:bodyPr wrap="square" lIns="0" tIns="0" rIns="0" bIns="0" rtlCol="0" anchor="t"/>
          <a:lstStyle/>
          <a:p>
            <a:pPr algn="l">
              <a:lnSpc>
                <a:spcPts val="1642"/>
              </a:lnSpc>
              <a:buNone/>
            </a:pPr>
            <a:r>
              <a:rPr lang="en-US" sz="1425" dirty="0">
                <a:solidFill>
                  <a:srgbClr val="1878F2"/>
                </a:solidFill>
                <a:latin typeface="Lucida Grande" pitchFamily="34" charset="0"/>
                <a:ea typeface="Lucida Grande" pitchFamily="34" charset="-122"/>
                <a:cs typeface="Lucida Grande" pitchFamily="34" charset="-120"/>
              </a:rPr>
              <a:t>the cramer's value range from 0.01 to 0.06</a:t>
            </a:r>
            <a:endParaRPr lang="en-US" dirty="0"/>
          </a:p>
        </p:txBody>
      </p:sp>
      <p:pic>
        <p:nvPicPr>
          <p:cNvPr id="8" name="Object 7" descr="preencoded.png"/>
          <p:cNvPicPr>
            <a:picLocks noChangeAspect="1"/>
          </p:cNvPicPr>
          <p:nvPr/>
        </p:nvPicPr>
        <p:blipFill>
          <a:blip r:embed="rId7"/>
          <a:srcRect l="16771" r="16771"/>
          <a:stretch/>
        </p:blipFill>
        <p:spPr>
          <a:xfrm>
            <a:off x="1209373" y="5332667"/>
            <a:ext cx="523744" cy="523744"/>
          </a:xfrm>
          <a:prstGeom prst="rect">
            <a:avLst/>
          </a:prstGeom>
        </p:spPr>
      </p:pic>
      <p:pic>
        <p:nvPicPr>
          <p:cNvPr id="9" name="Object 8" descr="preencoded.png"/>
          <p:cNvPicPr>
            <a:picLocks noChangeAspect="1"/>
          </p:cNvPicPr>
          <p:nvPr/>
        </p:nvPicPr>
        <p:blipFill>
          <a:blip r:embed="rId8"/>
          <a:stretch>
            <a:fillRect/>
          </a:stretch>
        </p:blipFill>
        <p:spPr>
          <a:xfrm>
            <a:off x="285679" y="1428393"/>
            <a:ext cx="5904022" cy="4761309"/>
          </a:xfrm>
          <a:prstGeom prst="rect">
            <a:avLst/>
          </a:prstGeom>
        </p:spPr>
      </p:pic>
      <p:pic>
        <p:nvPicPr>
          <p:cNvPr id="10" name="Object 9" descr="preencoded.png"/>
          <p:cNvPicPr>
            <a:picLocks noChangeAspect="1"/>
          </p:cNvPicPr>
          <p:nvPr/>
        </p:nvPicPr>
        <p:blipFill>
          <a:blip r:embed="rId9"/>
          <a:stretch>
            <a:fillRect/>
          </a:stretch>
        </p:blipFill>
        <p:spPr>
          <a:xfrm>
            <a:off x="285679" y="1428393"/>
            <a:ext cx="5904022" cy="4761309"/>
          </a:xfrm>
          <a:prstGeom prst="rect">
            <a:avLst/>
          </a:prstGeom>
        </p:spPr>
      </p:pic>
      <p:sp>
        <p:nvSpPr>
          <p:cNvPr id="11" name="Object 10"/>
          <p:cNvSpPr/>
          <p:nvPr/>
        </p:nvSpPr>
        <p:spPr>
          <a:xfrm>
            <a:off x="6794388" y="2379861"/>
            <a:ext cx="4745121" cy="2084065"/>
          </a:xfrm>
          <a:prstGeom prst="rect">
            <a:avLst/>
          </a:prstGeom>
          <a:noFill/>
        </p:spPr>
        <p:txBody>
          <a:bodyPr wrap="square" lIns="0" tIns="0" rIns="0" bIns="0" rtlCol="0" anchor="t"/>
          <a:lstStyle/>
          <a:p>
            <a:pPr algn="l">
              <a:lnSpc>
                <a:spcPts val="3284"/>
              </a:lnSpc>
              <a:buNone/>
            </a:pPr>
            <a:r>
              <a:rPr lang="en-US" sz="2850" dirty="0">
                <a:solidFill>
                  <a:srgbClr val="000000"/>
                </a:solidFill>
                <a:latin typeface="Lucida Grande" pitchFamily="34" charset="0"/>
                <a:ea typeface="Lucida Grande" pitchFamily="34" charset="-122"/>
                <a:cs typeface="Lucida Grande" pitchFamily="34" charset="-120"/>
              </a:rPr>
              <a:t>Involving defective vehicles and drink driving are the two most strength predictors to the crash severity</a:t>
            </a:r>
            <a:endParaRPr lang="en-US" dirty="0"/>
          </a:p>
        </p:txBody>
      </p:sp>
      <p:sp>
        <p:nvSpPr>
          <p:cNvPr id="12" name="Object 11"/>
          <p:cNvSpPr/>
          <p:nvPr/>
        </p:nvSpPr>
        <p:spPr>
          <a:xfrm>
            <a:off x="7637140" y="5482251"/>
            <a:ext cx="4169002" cy="208406"/>
          </a:xfrm>
          <a:prstGeom prst="rect">
            <a:avLst/>
          </a:prstGeom>
          <a:noFill/>
        </p:spPr>
        <p:txBody>
          <a:bodyPr wrap="square" lIns="0" tIns="0" rIns="0" bIns="0" rtlCol="0" anchor="t"/>
          <a:lstStyle/>
          <a:p>
            <a:pPr algn="l">
              <a:lnSpc>
                <a:spcPts val="1642"/>
              </a:lnSpc>
              <a:buNone/>
            </a:pPr>
            <a:r>
              <a:rPr lang="en-US" sz="1425" dirty="0">
                <a:solidFill>
                  <a:srgbClr val="1878F2"/>
                </a:solidFill>
                <a:latin typeface="Lucida Grande" pitchFamily="34" charset="0"/>
                <a:ea typeface="Lucida Grande" pitchFamily="34" charset="-122"/>
                <a:cs typeface="Lucida Grande" pitchFamily="34" charset="-120"/>
              </a:rPr>
              <a:t>the cramer's value range from 0.07 to 0.08</a:t>
            </a:r>
            <a:endParaRPr lang="en-US" dirty="0"/>
          </a:p>
        </p:txBody>
      </p:sp>
      <p:pic>
        <p:nvPicPr>
          <p:cNvPr id="13" name="Object 12" descr="preencoded.png"/>
          <p:cNvPicPr>
            <a:picLocks noChangeAspect="1"/>
          </p:cNvPicPr>
          <p:nvPr/>
        </p:nvPicPr>
        <p:blipFill>
          <a:blip r:embed="rId10"/>
          <a:srcRect l="16037" r="16037"/>
          <a:stretch/>
        </p:blipFill>
        <p:spPr>
          <a:xfrm>
            <a:off x="6922944" y="5332667"/>
            <a:ext cx="523744" cy="523744"/>
          </a:xfrm>
          <a:prstGeom prst="rect">
            <a:avLst/>
          </a:prstGeom>
        </p:spPr>
      </p:pic>
      <p:pic>
        <p:nvPicPr>
          <p:cNvPr id="14" name="Object 13" descr="preencoded.png"/>
          <p:cNvPicPr>
            <a:picLocks noChangeAspect="1"/>
          </p:cNvPicPr>
          <p:nvPr/>
        </p:nvPicPr>
        <p:blipFill>
          <a:blip r:embed="rId11"/>
          <a:stretch>
            <a:fillRect/>
          </a:stretch>
        </p:blipFill>
        <p:spPr>
          <a:xfrm>
            <a:off x="5999250" y="1428393"/>
            <a:ext cx="5904022" cy="4761309"/>
          </a:xfrm>
          <a:prstGeom prst="rect">
            <a:avLst/>
          </a:prstGeom>
        </p:spPr>
      </p:pic>
      <p:pic>
        <p:nvPicPr>
          <p:cNvPr id="15" name="Object 14" descr="preencoded.png"/>
          <p:cNvPicPr>
            <a:picLocks noChangeAspect="1"/>
          </p:cNvPicPr>
          <p:nvPr/>
        </p:nvPicPr>
        <p:blipFill>
          <a:blip r:embed="rId12"/>
          <a:stretch>
            <a:fillRect/>
          </a:stretch>
        </p:blipFill>
        <p:spPr>
          <a:xfrm>
            <a:off x="5999250" y="1428393"/>
            <a:ext cx="5904022" cy="4761309"/>
          </a:xfrm>
          <a:prstGeom prst="rect">
            <a:avLst/>
          </a:prstGeom>
        </p:spPr>
      </p:pic>
      <p:sp>
        <p:nvSpPr>
          <p:cNvPr id="16" name="Object 15"/>
          <p:cNvSpPr/>
          <p:nvPr/>
        </p:nvSpPr>
        <p:spPr>
          <a:xfrm>
            <a:off x="474246" y="1512807"/>
            <a:ext cx="133317" cy="133316"/>
          </a:xfrm>
          <a:prstGeom prst="ellipse">
            <a:avLst/>
          </a:prstGeom>
          <a:solidFill>
            <a:srgbClr val="1878F2"/>
          </a:solidFill>
        </p:spPr>
      </p:sp>
      <p:sp>
        <p:nvSpPr>
          <p:cNvPr id="17" name="Object 16"/>
          <p:cNvSpPr/>
          <p:nvPr/>
        </p:nvSpPr>
        <p:spPr>
          <a:xfrm>
            <a:off x="702849" y="1515915"/>
            <a:ext cx="5219328" cy="249969"/>
          </a:xfrm>
          <a:prstGeom prst="rect">
            <a:avLst/>
          </a:prstGeom>
          <a:noFill/>
        </p:spPr>
        <p:txBody>
          <a:bodyPr wrap="square" lIns="0" tIns="0" rIns="0" bIns="0" rtlCol="0" anchor="t"/>
          <a:lstStyle/>
          <a:p>
            <a:pPr algn="l">
              <a:lnSpc>
                <a:spcPts val="985"/>
              </a:lnSpc>
              <a:buNone/>
            </a:pPr>
            <a:r>
              <a:rPr lang="en-US" sz="855" b="1" dirty="0">
                <a:solidFill>
                  <a:srgbClr val="000000"/>
                </a:solidFill>
                <a:latin typeface="Lucida Grande" pitchFamily="34" charset="0"/>
                <a:ea typeface="Lucida Grande" pitchFamily="34" charset="-122"/>
                <a:cs typeface="Lucida Grande" pitchFamily="34" charset="-120"/>
              </a:rPr>
              <a:t>factor of crash (X) : traffic control, speed limit, road surface, atmospheric condition, and lighting condition</a:t>
            </a:r>
            <a:endParaRPr lang="en-US" dirty="0"/>
          </a:p>
        </p:txBody>
      </p:sp>
      <p:sp>
        <p:nvSpPr>
          <p:cNvPr id="18" name="Object 17"/>
          <p:cNvSpPr/>
          <p:nvPr/>
        </p:nvSpPr>
        <p:spPr>
          <a:xfrm>
            <a:off x="6647083" y="1520842"/>
            <a:ext cx="133317" cy="133317"/>
          </a:xfrm>
          <a:prstGeom prst="ellipse">
            <a:avLst/>
          </a:prstGeom>
          <a:solidFill>
            <a:srgbClr val="1878F2"/>
          </a:solidFill>
        </p:spPr>
      </p:sp>
      <p:sp>
        <p:nvSpPr>
          <p:cNvPr id="19" name="Object 18"/>
          <p:cNvSpPr/>
          <p:nvPr/>
        </p:nvSpPr>
        <p:spPr>
          <a:xfrm>
            <a:off x="6875720" y="1523935"/>
            <a:ext cx="4808952" cy="249969"/>
          </a:xfrm>
          <a:prstGeom prst="rect">
            <a:avLst/>
          </a:prstGeom>
          <a:noFill/>
        </p:spPr>
        <p:txBody>
          <a:bodyPr wrap="square" lIns="0" tIns="0" rIns="0" bIns="0" rtlCol="0" anchor="t"/>
          <a:lstStyle/>
          <a:p>
            <a:pPr algn="l">
              <a:lnSpc>
                <a:spcPts val="985"/>
              </a:lnSpc>
              <a:buNone/>
            </a:pPr>
            <a:r>
              <a:rPr lang="en-US" sz="855" b="1" dirty="0">
                <a:solidFill>
                  <a:srgbClr val="000000"/>
                </a:solidFill>
                <a:latin typeface="Lucida Grande" pitchFamily="34" charset="0"/>
                <a:ea typeface="Lucida Grande" pitchFamily="34" charset="-122"/>
                <a:cs typeface="Lucida Grande" pitchFamily="34" charset="-120"/>
              </a:rPr>
              <a:t>involvement factors (X): drink driving, driver speed, fatigued driver, defective vehicle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878F2"/>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75628"/>
            <a:ext cx="390427" cy="47613"/>
          </a:xfrm>
          <a:prstGeom prst="rect">
            <a:avLst/>
          </a:prstGeom>
        </p:spPr>
      </p:pic>
      <p:sp>
        <p:nvSpPr>
          <p:cNvPr id="3" name="Object 2"/>
          <p:cNvSpPr/>
          <p:nvPr/>
        </p:nvSpPr>
        <p:spPr>
          <a:xfrm>
            <a:off x="476131" y="384178"/>
            <a:ext cx="12188952" cy="468890"/>
          </a:xfrm>
          <a:prstGeom prst="rect">
            <a:avLst/>
          </a:prstGeom>
          <a:noFill/>
        </p:spPr>
        <p:txBody>
          <a:bodyPr wrap="square" lIns="0" tIns="0" rIns="0" bIns="0" rtlCol="0" anchor="t"/>
          <a:lstStyle/>
          <a:p>
            <a:pPr algn="l">
              <a:lnSpc>
                <a:spcPts val="3694"/>
              </a:lnSpc>
              <a:buNone/>
            </a:pPr>
            <a:r>
              <a:rPr lang="en-US" sz="3206" dirty="0">
                <a:solidFill>
                  <a:srgbClr val="FFFFFF"/>
                </a:solidFill>
                <a:latin typeface="Lucida Grande" pitchFamily="34" charset="0"/>
                <a:ea typeface="Lucida Grande" pitchFamily="34" charset="-122"/>
                <a:cs typeface="Lucida Grande" pitchFamily="34" charset="-120"/>
              </a:rPr>
              <a:t>Number of Debtors in ABS SA4</a:t>
            </a:r>
            <a:endParaRPr lang="en-US" dirty="0"/>
          </a:p>
        </p:txBody>
      </p:sp>
      <p:sp>
        <p:nvSpPr>
          <p:cNvPr id="4" name="Object 3"/>
          <p:cNvSpPr/>
          <p:nvPr/>
        </p:nvSpPr>
        <p:spPr>
          <a:xfrm>
            <a:off x="476131" y="1082702"/>
            <a:ext cx="12188952" cy="293019"/>
          </a:xfrm>
          <a:prstGeom prst="rect">
            <a:avLst/>
          </a:prstGeom>
          <a:noFill/>
        </p:spPr>
        <p:txBody>
          <a:bodyPr wrap="square" lIns="0" tIns="0" rIns="0" bIns="0" rtlCol="0" anchor="t"/>
          <a:lstStyle/>
          <a:p>
            <a:pPr algn="l">
              <a:lnSpc>
                <a:spcPts val="2309"/>
              </a:lnSpc>
              <a:spcBef>
                <a:spcPts val="1773"/>
              </a:spcBef>
              <a:buNone/>
            </a:pPr>
            <a:r>
              <a:rPr lang="en-US" sz="1781" dirty="0">
                <a:solidFill>
                  <a:srgbClr val="FFFFFF">
                    <a:alpha val="50000"/>
                  </a:srgbClr>
                </a:solidFill>
                <a:latin typeface="Lucida Grande" pitchFamily="34" charset="0"/>
                <a:ea typeface="Lucida Grande" pitchFamily="34" charset="-122"/>
                <a:cs typeface="Lucida Grande" pitchFamily="34" charset="-120"/>
              </a:rPr>
              <a:t>who have not pay the fines and penalties</a:t>
            </a:r>
            <a:endParaRPr lang="en-US" dirty="0"/>
          </a:p>
        </p:txBody>
      </p:sp>
      <p:pic>
        <p:nvPicPr>
          <p:cNvPr id="5" name="Object 4" descr="preencoded.png"/>
          <p:cNvPicPr>
            <a:picLocks noChangeAspect="1"/>
          </p:cNvPicPr>
          <p:nvPr/>
        </p:nvPicPr>
        <p:blipFill>
          <a:blip r:embed="rId5"/>
          <a:stretch>
            <a:fillRect/>
          </a:stretch>
        </p:blipFill>
        <p:spPr>
          <a:xfrm>
            <a:off x="4346479" y="2084958"/>
            <a:ext cx="5246963" cy="618970"/>
          </a:xfrm>
          <a:prstGeom prst="rect">
            <a:avLst/>
          </a:prstGeom>
        </p:spPr>
      </p:pic>
      <p:sp>
        <p:nvSpPr>
          <p:cNvPr id="6" name="Object 5"/>
          <p:cNvSpPr/>
          <p:nvPr/>
        </p:nvSpPr>
        <p:spPr>
          <a:xfrm>
            <a:off x="2438974" y="1892891"/>
            <a:ext cx="1728355" cy="979639"/>
          </a:xfrm>
          <a:prstGeom prst="rect">
            <a:avLst/>
          </a:prstGeom>
          <a:noFill/>
        </p:spPr>
        <p:txBody>
          <a:bodyPr wrap="square" lIns="0" tIns="0" rIns="0" bIns="0" rtlCol="0" anchor="t"/>
          <a:lstStyle/>
          <a:p>
            <a:pPr algn="r">
              <a:lnSpc>
                <a:spcPts val="7715"/>
              </a:lnSpc>
              <a:buNone/>
            </a:pPr>
            <a:r>
              <a:rPr lang="en-US" sz="6697" kern="0" spc="-201" dirty="0">
                <a:solidFill>
                  <a:srgbClr val="FFFFFF"/>
                </a:solidFill>
                <a:latin typeface="Lucida Grande" pitchFamily="34" charset="0"/>
                <a:ea typeface="Lucida Grande" pitchFamily="34" charset="-122"/>
                <a:cs typeface="Lucida Grande" pitchFamily="34" charset="-120"/>
              </a:rPr>
              <a:t>12%</a:t>
            </a:r>
            <a:endParaRPr lang="en-US" dirty="0"/>
          </a:p>
        </p:txBody>
      </p:sp>
      <p:pic>
        <p:nvPicPr>
          <p:cNvPr id="7" name="Object 6" descr="preencoded.png"/>
          <p:cNvPicPr>
            <a:picLocks noChangeAspect="1"/>
          </p:cNvPicPr>
          <p:nvPr/>
        </p:nvPicPr>
        <p:blipFill>
          <a:blip r:embed="rId6"/>
          <a:stretch>
            <a:fillRect/>
          </a:stretch>
        </p:blipFill>
        <p:spPr>
          <a:xfrm>
            <a:off x="4346479" y="3454032"/>
            <a:ext cx="5246963" cy="628493"/>
          </a:xfrm>
          <a:prstGeom prst="rect">
            <a:avLst/>
          </a:prstGeom>
        </p:spPr>
      </p:pic>
      <p:sp>
        <p:nvSpPr>
          <p:cNvPr id="8" name="Object 7"/>
          <p:cNvSpPr/>
          <p:nvPr/>
        </p:nvSpPr>
        <p:spPr>
          <a:xfrm>
            <a:off x="2438974" y="3261936"/>
            <a:ext cx="1728355" cy="979639"/>
          </a:xfrm>
          <a:prstGeom prst="rect">
            <a:avLst/>
          </a:prstGeom>
          <a:noFill/>
        </p:spPr>
        <p:txBody>
          <a:bodyPr wrap="square" lIns="0" tIns="0" rIns="0" bIns="0" rtlCol="0" anchor="t"/>
          <a:lstStyle/>
          <a:p>
            <a:pPr algn="r">
              <a:lnSpc>
                <a:spcPts val="7715"/>
              </a:lnSpc>
              <a:buNone/>
            </a:pPr>
            <a:r>
              <a:rPr lang="en-US" sz="6697" kern="0" spc="-201" dirty="0">
                <a:solidFill>
                  <a:srgbClr val="FFFFFF"/>
                </a:solidFill>
                <a:latin typeface="Lucida Grande" pitchFamily="34" charset="0"/>
                <a:ea typeface="Lucida Grande" pitchFamily="34" charset="-122"/>
                <a:cs typeface="Lucida Grande" pitchFamily="34" charset="-120"/>
              </a:rPr>
              <a:t>11%</a:t>
            </a:r>
            <a:endParaRPr lang="en-US" dirty="0"/>
          </a:p>
        </p:txBody>
      </p:sp>
      <p:pic>
        <p:nvPicPr>
          <p:cNvPr id="9" name="Object 8" descr="preencoded.png"/>
          <p:cNvPicPr>
            <a:picLocks noChangeAspect="1"/>
          </p:cNvPicPr>
          <p:nvPr/>
        </p:nvPicPr>
        <p:blipFill>
          <a:blip r:embed="rId7"/>
          <a:stretch>
            <a:fillRect/>
          </a:stretch>
        </p:blipFill>
        <p:spPr>
          <a:xfrm>
            <a:off x="4346479" y="4823107"/>
            <a:ext cx="5246963" cy="628493"/>
          </a:xfrm>
          <a:prstGeom prst="rect">
            <a:avLst/>
          </a:prstGeom>
        </p:spPr>
      </p:pic>
      <p:sp>
        <p:nvSpPr>
          <p:cNvPr id="10" name="Object 9"/>
          <p:cNvSpPr/>
          <p:nvPr/>
        </p:nvSpPr>
        <p:spPr>
          <a:xfrm>
            <a:off x="3004618" y="4630981"/>
            <a:ext cx="1162712" cy="979639"/>
          </a:xfrm>
          <a:prstGeom prst="rect">
            <a:avLst/>
          </a:prstGeom>
          <a:noFill/>
        </p:spPr>
        <p:txBody>
          <a:bodyPr wrap="square" lIns="0" tIns="0" rIns="0" bIns="0" rtlCol="0" anchor="t"/>
          <a:lstStyle/>
          <a:p>
            <a:pPr algn="r">
              <a:lnSpc>
                <a:spcPts val="7715"/>
              </a:lnSpc>
              <a:buNone/>
            </a:pPr>
            <a:r>
              <a:rPr lang="en-US" sz="6697" kern="0" spc="-201" dirty="0">
                <a:solidFill>
                  <a:srgbClr val="FFFFFF"/>
                </a:solidFill>
                <a:latin typeface="Lucida Grande" pitchFamily="34" charset="0"/>
                <a:ea typeface="Lucida Grande" pitchFamily="34" charset="-122"/>
                <a:cs typeface="Lucida Grande" pitchFamily="34" charset="-120"/>
              </a:rPr>
              <a:t>7%</a:t>
            </a:r>
            <a:endParaRPr lang="en-US" dirty="0"/>
          </a:p>
        </p:txBody>
      </p:sp>
      <p:sp>
        <p:nvSpPr>
          <p:cNvPr id="12" name="Object 11"/>
          <p:cNvSpPr/>
          <p:nvPr/>
        </p:nvSpPr>
        <p:spPr>
          <a:xfrm>
            <a:off x="802175" y="2079896"/>
            <a:ext cx="133317" cy="133316"/>
          </a:xfrm>
          <a:prstGeom prst="ellipse">
            <a:avLst/>
          </a:prstGeom>
          <a:solidFill>
            <a:srgbClr val="FFFFFF"/>
          </a:solidFill>
        </p:spPr>
      </p:sp>
      <p:sp>
        <p:nvSpPr>
          <p:cNvPr id="13" name="Object 12"/>
          <p:cNvSpPr/>
          <p:nvPr/>
        </p:nvSpPr>
        <p:spPr>
          <a:xfrm>
            <a:off x="1030759" y="2019468"/>
            <a:ext cx="1288410" cy="250068"/>
          </a:xfrm>
          <a:prstGeom prst="rect">
            <a:avLst/>
          </a:prstGeom>
          <a:noFill/>
        </p:spPr>
        <p:txBody>
          <a:bodyPr wrap="square" lIns="0" tIns="0" rIns="0" bIns="0" rtlCol="0" anchor="t"/>
          <a:lstStyle/>
          <a:p>
            <a:pPr algn="l">
              <a:lnSpc>
                <a:spcPts val="1970"/>
              </a:lnSpc>
              <a:buNone/>
            </a:pPr>
            <a:r>
              <a:rPr lang="en-US" sz="1710" dirty="0">
                <a:solidFill>
                  <a:srgbClr val="FFFFFF"/>
                </a:solidFill>
                <a:latin typeface="Lucida Grande" pitchFamily="34" charset="0"/>
                <a:ea typeface="Lucida Grande" pitchFamily="34" charset="-122"/>
                <a:cs typeface="Lucida Grande" pitchFamily="34" charset="-120"/>
              </a:rPr>
              <a:t>Toowomba</a:t>
            </a:r>
            <a:endParaRPr lang="en-US" dirty="0"/>
          </a:p>
        </p:txBody>
      </p:sp>
      <p:sp>
        <p:nvSpPr>
          <p:cNvPr id="14" name="Object 13"/>
          <p:cNvSpPr/>
          <p:nvPr/>
        </p:nvSpPr>
        <p:spPr>
          <a:xfrm>
            <a:off x="751192" y="3562349"/>
            <a:ext cx="133317" cy="133317"/>
          </a:xfrm>
          <a:prstGeom prst="ellipse">
            <a:avLst/>
          </a:prstGeom>
          <a:solidFill>
            <a:srgbClr val="FFFFFF"/>
          </a:solidFill>
        </p:spPr>
      </p:sp>
      <p:sp>
        <p:nvSpPr>
          <p:cNvPr id="15" name="Object 14"/>
          <p:cNvSpPr/>
          <p:nvPr/>
        </p:nvSpPr>
        <p:spPr>
          <a:xfrm>
            <a:off x="979746" y="3501877"/>
            <a:ext cx="1707406" cy="250068"/>
          </a:xfrm>
          <a:prstGeom prst="rect">
            <a:avLst/>
          </a:prstGeom>
          <a:noFill/>
        </p:spPr>
        <p:txBody>
          <a:bodyPr wrap="square" lIns="0" tIns="0" rIns="0" bIns="0" rtlCol="0" anchor="t"/>
          <a:lstStyle/>
          <a:p>
            <a:pPr algn="l">
              <a:lnSpc>
                <a:spcPts val="1970"/>
              </a:lnSpc>
              <a:buNone/>
            </a:pPr>
            <a:r>
              <a:rPr lang="en-US" sz="1710" dirty="0">
                <a:solidFill>
                  <a:srgbClr val="FFFFFF"/>
                </a:solidFill>
                <a:latin typeface="Lucida Grande" pitchFamily="34" charset="0"/>
                <a:ea typeface="Lucida Grande" pitchFamily="34" charset="-122"/>
                <a:cs typeface="Lucida Grande" pitchFamily="34" charset="-120"/>
              </a:rPr>
              <a:t>Darling Downs</a:t>
            </a:r>
            <a:endParaRPr lang="en-US" dirty="0"/>
          </a:p>
        </p:txBody>
      </p:sp>
      <p:sp>
        <p:nvSpPr>
          <p:cNvPr id="16" name="Object 15"/>
          <p:cNvSpPr/>
          <p:nvPr/>
        </p:nvSpPr>
        <p:spPr>
          <a:xfrm>
            <a:off x="747826" y="5129613"/>
            <a:ext cx="133317" cy="133317"/>
          </a:xfrm>
          <a:prstGeom prst="ellipse">
            <a:avLst/>
          </a:prstGeom>
          <a:solidFill>
            <a:srgbClr val="FFFFFF"/>
          </a:solidFill>
        </p:spPr>
      </p:sp>
      <p:sp>
        <p:nvSpPr>
          <p:cNvPr id="17" name="Object 16"/>
          <p:cNvSpPr/>
          <p:nvPr/>
        </p:nvSpPr>
        <p:spPr>
          <a:xfrm>
            <a:off x="976413" y="5069173"/>
            <a:ext cx="1613132" cy="250068"/>
          </a:xfrm>
          <a:prstGeom prst="rect">
            <a:avLst/>
          </a:prstGeom>
          <a:noFill/>
        </p:spPr>
        <p:txBody>
          <a:bodyPr wrap="square" lIns="0" tIns="0" rIns="0" bIns="0" rtlCol="0" anchor="t"/>
          <a:lstStyle/>
          <a:p>
            <a:pPr algn="l">
              <a:lnSpc>
                <a:spcPts val="1970"/>
              </a:lnSpc>
              <a:buNone/>
            </a:pPr>
            <a:r>
              <a:rPr lang="en-US" sz="1710" dirty="0">
                <a:solidFill>
                  <a:srgbClr val="FFFFFF"/>
                </a:solidFill>
                <a:latin typeface="Lucida Grande" pitchFamily="34" charset="0"/>
                <a:ea typeface="Lucida Grande" pitchFamily="34" charset="-122"/>
                <a:cs typeface="Lucida Grande" pitchFamily="34" charset="-120"/>
              </a:rPr>
              <a:t>Brisbane-east</a:t>
            </a:r>
            <a:endParaRPr lang="en-US" dirty="0"/>
          </a:p>
        </p:txBody>
      </p:sp>
      <p:sp>
        <p:nvSpPr>
          <p:cNvPr id="19" name="TextBox 18">
            <a:extLst>
              <a:ext uri="{FF2B5EF4-FFF2-40B4-BE49-F238E27FC236}">
                <a16:creationId xmlns:a16="http://schemas.microsoft.com/office/drawing/2014/main" id="{580EDF67-C077-A71F-FAFF-E8A2032CC408}"/>
              </a:ext>
            </a:extLst>
          </p:cNvPr>
          <p:cNvSpPr txBox="1"/>
          <p:nvPr/>
        </p:nvSpPr>
        <p:spPr>
          <a:xfrm>
            <a:off x="518907" y="6127790"/>
            <a:ext cx="11020484" cy="369332"/>
          </a:xfrm>
          <a:prstGeom prst="rect">
            <a:avLst/>
          </a:prstGeom>
          <a:noFill/>
        </p:spPr>
        <p:txBody>
          <a:bodyPr wrap="square">
            <a:spAutoFit/>
          </a:bodyPr>
          <a:lstStyle/>
          <a:p>
            <a:r>
              <a:rPr lang="en-US" dirty="0">
                <a:highlight>
                  <a:srgbClr val="FFFF00"/>
                </a:highlight>
                <a:latin typeface="Lucida Grande"/>
              </a:rPr>
              <a:t>The regions with the highest number of debts are Toowoomba, Darling Downs, and Brisbane East</a:t>
            </a:r>
            <a:endParaRPr lang="en-ID" dirty="0">
              <a:highlight>
                <a:srgbClr val="FFFF00"/>
              </a:highlight>
              <a:latin typeface="Lucida Grand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75628"/>
            <a:ext cx="390427" cy="47613"/>
          </a:xfrm>
          <a:prstGeom prst="rect">
            <a:avLst/>
          </a:prstGeom>
        </p:spPr>
      </p:pic>
      <p:sp>
        <p:nvSpPr>
          <p:cNvPr id="3" name="Object 2"/>
          <p:cNvSpPr/>
          <p:nvPr/>
        </p:nvSpPr>
        <p:spPr>
          <a:xfrm>
            <a:off x="476131" y="384178"/>
            <a:ext cx="12188952" cy="468890"/>
          </a:xfrm>
          <a:prstGeom prst="rect">
            <a:avLst/>
          </a:prstGeom>
          <a:noFill/>
        </p:spPr>
        <p:txBody>
          <a:bodyPr wrap="square" lIns="0" tIns="0" rIns="0" bIns="0" rtlCol="0" anchor="t"/>
          <a:lstStyle/>
          <a:p>
            <a:pPr algn="l">
              <a:lnSpc>
                <a:spcPts val="3694"/>
              </a:lnSpc>
              <a:buNone/>
            </a:pPr>
            <a:r>
              <a:rPr lang="en-US" sz="3206" dirty="0">
                <a:solidFill>
                  <a:srgbClr val="000000"/>
                </a:solidFill>
                <a:latin typeface="Lucida Grande" pitchFamily="34" charset="0"/>
                <a:ea typeface="Lucida Grande" pitchFamily="34" charset="-122"/>
                <a:cs typeface="Lucida Grande" pitchFamily="34" charset="-120"/>
              </a:rPr>
              <a:t>Offence Groups Contributed to Outstanding Balance</a:t>
            </a:r>
            <a:endParaRPr lang="en-US" dirty="0"/>
          </a:p>
        </p:txBody>
      </p:sp>
      <p:sp>
        <p:nvSpPr>
          <p:cNvPr id="4" name="Object 3"/>
          <p:cNvSpPr/>
          <p:nvPr/>
        </p:nvSpPr>
        <p:spPr>
          <a:xfrm>
            <a:off x="1113887" y="3071044"/>
            <a:ext cx="819461" cy="819455"/>
          </a:xfrm>
          <a:prstGeom prst="ellipse">
            <a:avLst/>
          </a:prstGeom>
          <a:noFill/>
          <a:ln w="25400">
            <a:solidFill>
              <a:srgbClr val="1878F2"/>
            </a:solidFill>
            <a:prstDash val="solid"/>
            <a:miter lim="800000"/>
          </a:ln>
        </p:spPr>
      </p:sp>
      <p:sp>
        <p:nvSpPr>
          <p:cNvPr id="5" name="Object 4"/>
          <p:cNvSpPr/>
          <p:nvPr/>
        </p:nvSpPr>
        <p:spPr>
          <a:xfrm>
            <a:off x="371382" y="4031950"/>
            <a:ext cx="2304474" cy="250068"/>
          </a:xfrm>
          <a:prstGeom prst="rect">
            <a:avLst/>
          </a:prstGeom>
          <a:noFill/>
        </p:spPr>
        <p:txBody>
          <a:bodyPr wrap="square" lIns="0" tIns="0" rIns="0" bIns="0" rtlCol="0" anchor="t"/>
          <a:lstStyle/>
          <a:p>
            <a:pPr algn="ctr">
              <a:lnSpc>
                <a:spcPts val="1970"/>
              </a:lnSpc>
              <a:buNone/>
            </a:pPr>
            <a:r>
              <a:rPr lang="en-US" sz="1710" dirty="0">
                <a:solidFill>
                  <a:srgbClr val="000000"/>
                </a:solidFill>
                <a:latin typeface="Lucida Grande" pitchFamily="34" charset="0"/>
                <a:ea typeface="Lucida Grande" pitchFamily="34" charset="-122"/>
                <a:cs typeface="Lucida Grande" pitchFamily="34" charset="-120"/>
              </a:rPr>
              <a:t>Tolling</a:t>
            </a:r>
            <a:endParaRPr lang="en-US" dirty="0"/>
          </a:p>
        </p:txBody>
      </p:sp>
      <p:sp>
        <p:nvSpPr>
          <p:cNvPr id="6" name="Object 5"/>
          <p:cNvSpPr/>
          <p:nvPr/>
        </p:nvSpPr>
        <p:spPr>
          <a:xfrm>
            <a:off x="2040952" y="2717904"/>
            <a:ext cx="775141" cy="416813"/>
          </a:xfrm>
          <a:prstGeom prst="rect">
            <a:avLst/>
          </a:prstGeom>
          <a:noFill/>
        </p:spPr>
        <p:txBody>
          <a:bodyPr wrap="square" lIns="0" tIns="0" rIns="0" bIns="0" rtlCol="0" anchor="t"/>
          <a:lstStyle/>
          <a:p>
            <a:pPr algn="ctr">
              <a:lnSpc>
                <a:spcPts val="3284"/>
              </a:lnSpc>
              <a:buNone/>
            </a:pPr>
            <a:r>
              <a:rPr lang="en-US" sz="2850" dirty="0">
                <a:solidFill>
                  <a:srgbClr val="000000"/>
                </a:solidFill>
                <a:latin typeface="Lucida Grande" pitchFamily="34" charset="0"/>
                <a:ea typeface="Lucida Grande" pitchFamily="34" charset="-122"/>
                <a:cs typeface="Lucida Grande" pitchFamily="34" charset="-120"/>
              </a:rPr>
              <a:t>15%</a:t>
            </a:r>
            <a:endParaRPr lang="en-US" dirty="0"/>
          </a:p>
        </p:txBody>
      </p:sp>
      <p:sp>
        <p:nvSpPr>
          <p:cNvPr id="7" name="Object 6"/>
          <p:cNvSpPr/>
          <p:nvPr/>
        </p:nvSpPr>
        <p:spPr>
          <a:xfrm rot="18900000">
            <a:off x="1584231" y="3159871"/>
            <a:ext cx="520578" cy="0"/>
          </a:xfrm>
          <a:prstGeom prst="line">
            <a:avLst/>
          </a:prstGeom>
          <a:noFill/>
          <a:ln w="12700">
            <a:solidFill>
              <a:srgbClr val="000000"/>
            </a:solidFill>
            <a:prstDash val="solid"/>
            <a:miter lim="800000"/>
          </a:ln>
        </p:spPr>
      </p:sp>
      <p:sp>
        <p:nvSpPr>
          <p:cNvPr id="8" name="Object 7"/>
          <p:cNvSpPr/>
          <p:nvPr/>
        </p:nvSpPr>
        <p:spPr>
          <a:xfrm>
            <a:off x="3312180" y="2899638"/>
            <a:ext cx="993735" cy="993735"/>
          </a:xfrm>
          <a:prstGeom prst="ellipse">
            <a:avLst/>
          </a:prstGeom>
          <a:noFill/>
          <a:ln w="25400">
            <a:solidFill>
              <a:srgbClr val="1878F2"/>
            </a:solidFill>
            <a:prstDash val="solid"/>
            <a:miter lim="800000"/>
          </a:ln>
        </p:spPr>
      </p:sp>
      <p:sp>
        <p:nvSpPr>
          <p:cNvPr id="9" name="Object 8"/>
          <p:cNvSpPr/>
          <p:nvPr/>
        </p:nvSpPr>
        <p:spPr>
          <a:xfrm>
            <a:off x="2656811" y="4034822"/>
            <a:ext cx="2304474" cy="250068"/>
          </a:xfrm>
          <a:prstGeom prst="rect">
            <a:avLst/>
          </a:prstGeom>
          <a:noFill/>
        </p:spPr>
        <p:txBody>
          <a:bodyPr wrap="square" lIns="0" tIns="0" rIns="0" bIns="0" rtlCol="0" anchor="t"/>
          <a:lstStyle/>
          <a:p>
            <a:pPr algn="ctr">
              <a:lnSpc>
                <a:spcPts val="1970"/>
              </a:lnSpc>
              <a:buNone/>
            </a:pPr>
            <a:r>
              <a:rPr lang="en-US" sz="1710" dirty="0">
                <a:solidFill>
                  <a:srgbClr val="000000"/>
                </a:solidFill>
                <a:latin typeface="Lucida Grande" pitchFamily="34" charset="0"/>
                <a:ea typeface="Lucida Grande" pitchFamily="34" charset="-122"/>
                <a:cs typeface="Lucida Grande" pitchFamily="34" charset="-120"/>
              </a:rPr>
              <a:t>Speeding</a:t>
            </a:r>
            <a:endParaRPr lang="en-US" dirty="0"/>
          </a:p>
        </p:txBody>
      </p:sp>
      <p:sp>
        <p:nvSpPr>
          <p:cNvPr id="10" name="Object 9"/>
          <p:cNvSpPr/>
          <p:nvPr/>
        </p:nvSpPr>
        <p:spPr>
          <a:xfrm>
            <a:off x="3421477" y="3181452"/>
            <a:ext cx="775141" cy="416813"/>
          </a:xfrm>
          <a:prstGeom prst="rect">
            <a:avLst/>
          </a:prstGeom>
          <a:noFill/>
        </p:spPr>
        <p:txBody>
          <a:bodyPr wrap="square" lIns="0" tIns="0" rIns="0" bIns="0" rtlCol="0" anchor="t"/>
          <a:lstStyle/>
          <a:p>
            <a:pPr algn="ctr">
              <a:lnSpc>
                <a:spcPts val="3284"/>
              </a:lnSpc>
              <a:buNone/>
            </a:pPr>
            <a:r>
              <a:rPr lang="en-US" sz="2850" dirty="0">
                <a:solidFill>
                  <a:srgbClr val="000000"/>
                </a:solidFill>
                <a:latin typeface="Lucida Grande" pitchFamily="34" charset="0"/>
                <a:ea typeface="Lucida Grande" pitchFamily="34" charset="-122"/>
                <a:cs typeface="Lucida Grande" pitchFamily="34" charset="-120"/>
              </a:rPr>
              <a:t>23%</a:t>
            </a:r>
            <a:endParaRPr lang="en-US" dirty="0"/>
          </a:p>
        </p:txBody>
      </p:sp>
      <p:sp>
        <p:nvSpPr>
          <p:cNvPr id="11" name="Object 10"/>
          <p:cNvSpPr/>
          <p:nvPr/>
        </p:nvSpPr>
        <p:spPr>
          <a:xfrm>
            <a:off x="5672990" y="3052000"/>
            <a:ext cx="842958" cy="842951"/>
          </a:xfrm>
          <a:prstGeom prst="ellipse">
            <a:avLst/>
          </a:prstGeom>
          <a:noFill/>
          <a:ln w="25400">
            <a:solidFill>
              <a:srgbClr val="1878F2"/>
            </a:solidFill>
            <a:prstDash val="solid"/>
            <a:miter lim="800000"/>
          </a:ln>
        </p:spPr>
      </p:sp>
      <p:sp>
        <p:nvSpPr>
          <p:cNvPr id="12" name="Object 11"/>
          <p:cNvSpPr/>
          <p:nvPr/>
        </p:nvSpPr>
        <p:spPr>
          <a:xfrm>
            <a:off x="4942239" y="4036401"/>
            <a:ext cx="2304474" cy="250068"/>
          </a:xfrm>
          <a:prstGeom prst="rect">
            <a:avLst/>
          </a:prstGeom>
          <a:noFill/>
        </p:spPr>
        <p:txBody>
          <a:bodyPr wrap="square" lIns="0" tIns="0" rIns="0" bIns="0" rtlCol="0" anchor="t"/>
          <a:lstStyle/>
          <a:p>
            <a:pPr algn="ctr">
              <a:lnSpc>
                <a:spcPts val="1970"/>
              </a:lnSpc>
              <a:buNone/>
            </a:pPr>
            <a:r>
              <a:rPr lang="en-US" sz="1710" dirty="0">
                <a:solidFill>
                  <a:srgbClr val="000000"/>
                </a:solidFill>
                <a:latin typeface="Lucida Grande" pitchFamily="34" charset="0"/>
                <a:ea typeface="Lucida Grande" pitchFamily="34" charset="-122"/>
                <a:cs typeface="Lucida Grande" pitchFamily="34" charset="-120"/>
              </a:rPr>
              <a:t>Driving</a:t>
            </a:r>
            <a:endParaRPr lang="en-US" dirty="0"/>
          </a:p>
        </p:txBody>
      </p:sp>
      <p:sp>
        <p:nvSpPr>
          <p:cNvPr id="13" name="Object 12"/>
          <p:cNvSpPr/>
          <p:nvPr/>
        </p:nvSpPr>
        <p:spPr>
          <a:xfrm>
            <a:off x="6623557" y="2698859"/>
            <a:ext cx="775141" cy="416813"/>
          </a:xfrm>
          <a:prstGeom prst="rect">
            <a:avLst/>
          </a:prstGeom>
          <a:noFill/>
        </p:spPr>
        <p:txBody>
          <a:bodyPr wrap="square" lIns="0" tIns="0" rIns="0" bIns="0" rtlCol="0" anchor="t"/>
          <a:lstStyle/>
          <a:p>
            <a:pPr algn="ctr">
              <a:lnSpc>
                <a:spcPts val="3284"/>
              </a:lnSpc>
              <a:buNone/>
            </a:pPr>
            <a:r>
              <a:rPr lang="en-US" sz="2850" dirty="0">
                <a:solidFill>
                  <a:srgbClr val="000000"/>
                </a:solidFill>
                <a:latin typeface="Lucida Grande" pitchFamily="34" charset="0"/>
                <a:ea typeface="Lucida Grande" pitchFamily="34" charset="-122"/>
                <a:cs typeface="Lucida Grande" pitchFamily="34" charset="-120"/>
              </a:rPr>
              <a:t>16%</a:t>
            </a:r>
            <a:endParaRPr lang="en-US" dirty="0"/>
          </a:p>
        </p:txBody>
      </p:sp>
      <p:sp>
        <p:nvSpPr>
          <p:cNvPr id="14" name="Object 13"/>
          <p:cNvSpPr/>
          <p:nvPr/>
        </p:nvSpPr>
        <p:spPr>
          <a:xfrm rot="18900000">
            <a:off x="6157391" y="3144738"/>
            <a:ext cx="531644" cy="0"/>
          </a:xfrm>
          <a:prstGeom prst="line">
            <a:avLst/>
          </a:prstGeom>
          <a:noFill/>
          <a:ln w="12700">
            <a:solidFill>
              <a:srgbClr val="000000"/>
            </a:solidFill>
            <a:prstDash val="solid"/>
            <a:miter lim="800000"/>
          </a:ln>
        </p:spPr>
      </p:sp>
      <p:sp>
        <p:nvSpPr>
          <p:cNvPr id="15" name="Object 14"/>
          <p:cNvSpPr/>
          <p:nvPr/>
        </p:nvSpPr>
        <p:spPr>
          <a:xfrm>
            <a:off x="8033750" y="3204361"/>
            <a:ext cx="692293" cy="692294"/>
          </a:xfrm>
          <a:prstGeom prst="ellipse">
            <a:avLst/>
          </a:prstGeom>
          <a:noFill/>
          <a:ln w="25400">
            <a:solidFill>
              <a:srgbClr val="1878F2"/>
            </a:solidFill>
            <a:prstDash val="solid"/>
            <a:miter lim="800000"/>
          </a:ln>
        </p:spPr>
      </p:sp>
      <p:sp>
        <p:nvSpPr>
          <p:cNvPr id="16" name="Object 15"/>
          <p:cNvSpPr/>
          <p:nvPr/>
        </p:nvSpPr>
        <p:spPr>
          <a:xfrm>
            <a:off x="7227668" y="4038106"/>
            <a:ext cx="2304474" cy="250068"/>
          </a:xfrm>
          <a:prstGeom prst="rect">
            <a:avLst/>
          </a:prstGeom>
          <a:noFill/>
        </p:spPr>
        <p:txBody>
          <a:bodyPr wrap="square" lIns="0" tIns="0" rIns="0" bIns="0" rtlCol="0" anchor="t"/>
          <a:lstStyle/>
          <a:p>
            <a:pPr algn="ctr">
              <a:lnSpc>
                <a:spcPts val="1970"/>
              </a:lnSpc>
              <a:buNone/>
            </a:pPr>
            <a:r>
              <a:rPr lang="en-US" sz="1710" dirty="0">
                <a:solidFill>
                  <a:srgbClr val="000000"/>
                </a:solidFill>
                <a:latin typeface="Lucida Grande" pitchFamily="34" charset="0"/>
                <a:ea typeface="Lucida Grande" pitchFamily="34" charset="-122"/>
                <a:cs typeface="Lucida Grande" pitchFamily="34" charset="-120"/>
              </a:rPr>
              <a:t>Vehicle</a:t>
            </a:r>
            <a:endParaRPr lang="en-US" dirty="0"/>
          </a:p>
        </p:txBody>
      </p:sp>
      <p:sp>
        <p:nvSpPr>
          <p:cNvPr id="17" name="Object 16"/>
          <p:cNvSpPr/>
          <p:nvPr/>
        </p:nvSpPr>
        <p:spPr>
          <a:xfrm>
            <a:off x="8833657" y="2851220"/>
            <a:ext cx="775141" cy="416813"/>
          </a:xfrm>
          <a:prstGeom prst="rect">
            <a:avLst/>
          </a:prstGeom>
          <a:noFill/>
        </p:spPr>
        <p:txBody>
          <a:bodyPr wrap="square" lIns="0" tIns="0" rIns="0" bIns="0" rtlCol="0" anchor="t"/>
          <a:lstStyle/>
          <a:p>
            <a:pPr algn="ctr">
              <a:lnSpc>
                <a:spcPts val="3284"/>
              </a:lnSpc>
              <a:buNone/>
            </a:pPr>
            <a:r>
              <a:rPr lang="en-US" sz="2850" dirty="0">
                <a:solidFill>
                  <a:srgbClr val="000000"/>
                </a:solidFill>
                <a:latin typeface="Lucida Grande" pitchFamily="34" charset="0"/>
                <a:ea typeface="Lucida Grande" pitchFamily="34" charset="-122"/>
                <a:cs typeface="Lucida Grande" pitchFamily="34" charset="-120"/>
              </a:rPr>
              <a:t>11%</a:t>
            </a:r>
            <a:endParaRPr lang="en-US" dirty="0"/>
          </a:p>
        </p:txBody>
      </p:sp>
      <p:sp>
        <p:nvSpPr>
          <p:cNvPr id="18" name="Object 17"/>
          <p:cNvSpPr/>
          <p:nvPr/>
        </p:nvSpPr>
        <p:spPr>
          <a:xfrm rot="18900000">
            <a:off x="8428050" y="3272015"/>
            <a:ext cx="460694" cy="0"/>
          </a:xfrm>
          <a:prstGeom prst="line">
            <a:avLst/>
          </a:prstGeom>
          <a:noFill/>
          <a:ln w="12700">
            <a:solidFill>
              <a:srgbClr val="000000"/>
            </a:solidFill>
            <a:prstDash val="solid"/>
            <a:miter lim="800000"/>
          </a:ln>
        </p:spPr>
      </p:sp>
      <p:sp>
        <p:nvSpPr>
          <p:cNvPr id="19" name="Object 18"/>
          <p:cNvSpPr/>
          <p:nvPr/>
        </p:nvSpPr>
        <p:spPr>
          <a:xfrm>
            <a:off x="10340775" y="3242452"/>
            <a:ext cx="649103" cy="649105"/>
          </a:xfrm>
          <a:prstGeom prst="ellipse">
            <a:avLst/>
          </a:prstGeom>
          <a:noFill/>
          <a:ln w="25400">
            <a:solidFill>
              <a:srgbClr val="1878F2"/>
            </a:solidFill>
            <a:prstDash val="solid"/>
            <a:miter lim="800000"/>
          </a:ln>
        </p:spPr>
      </p:sp>
      <p:sp>
        <p:nvSpPr>
          <p:cNvPr id="20" name="Object 19"/>
          <p:cNvSpPr/>
          <p:nvPr/>
        </p:nvSpPr>
        <p:spPr>
          <a:xfrm>
            <a:off x="11097491" y="2889311"/>
            <a:ext cx="775141" cy="416813"/>
          </a:xfrm>
          <a:prstGeom prst="rect">
            <a:avLst/>
          </a:prstGeom>
          <a:noFill/>
        </p:spPr>
        <p:txBody>
          <a:bodyPr wrap="square" lIns="0" tIns="0" rIns="0" bIns="0" rtlCol="0" anchor="t"/>
          <a:lstStyle/>
          <a:p>
            <a:pPr algn="ctr">
              <a:lnSpc>
                <a:spcPts val="3284"/>
              </a:lnSpc>
              <a:buNone/>
            </a:pPr>
            <a:r>
              <a:rPr lang="en-US" sz="2850" dirty="0">
                <a:solidFill>
                  <a:srgbClr val="000000"/>
                </a:solidFill>
                <a:latin typeface="Lucida Grande" pitchFamily="34" charset="0"/>
                <a:ea typeface="Lucida Grande" pitchFamily="34" charset="-122"/>
                <a:cs typeface="Lucida Grande" pitchFamily="34" charset="-120"/>
              </a:rPr>
              <a:t>10%</a:t>
            </a:r>
            <a:endParaRPr lang="en-US" dirty="0"/>
          </a:p>
        </p:txBody>
      </p:sp>
      <p:sp>
        <p:nvSpPr>
          <p:cNvPr id="21" name="Object 20"/>
          <p:cNvSpPr/>
          <p:nvPr/>
        </p:nvSpPr>
        <p:spPr>
          <a:xfrm rot="18900000">
            <a:off x="10709245" y="3302915"/>
            <a:ext cx="440355" cy="0"/>
          </a:xfrm>
          <a:prstGeom prst="line">
            <a:avLst/>
          </a:prstGeom>
          <a:noFill/>
          <a:ln w="12700">
            <a:solidFill>
              <a:srgbClr val="000000"/>
            </a:solidFill>
            <a:prstDash val="solid"/>
            <a:miter lim="800000"/>
          </a:ln>
        </p:spPr>
      </p:sp>
      <p:sp>
        <p:nvSpPr>
          <p:cNvPr id="24" name="TextBox 23">
            <a:extLst>
              <a:ext uri="{FF2B5EF4-FFF2-40B4-BE49-F238E27FC236}">
                <a16:creationId xmlns:a16="http://schemas.microsoft.com/office/drawing/2014/main" id="{BA7E37A1-A4CA-D405-71E6-7A7A455FDAD2}"/>
              </a:ext>
            </a:extLst>
          </p:cNvPr>
          <p:cNvSpPr txBox="1"/>
          <p:nvPr/>
        </p:nvSpPr>
        <p:spPr>
          <a:xfrm>
            <a:off x="377149" y="5371738"/>
            <a:ext cx="11434639" cy="369332"/>
          </a:xfrm>
          <a:prstGeom prst="rect">
            <a:avLst/>
          </a:prstGeom>
          <a:noFill/>
        </p:spPr>
        <p:txBody>
          <a:bodyPr wrap="square">
            <a:spAutoFit/>
          </a:bodyPr>
          <a:lstStyle/>
          <a:p>
            <a:r>
              <a:rPr lang="en-US" dirty="0">
                <a:highlight>
                  <a:srgbClr val="FFFF00"/>
                </a:highlight>
                <a:latin typeface="Lucida Grande"/>
              </a:rPr>
              <a:t>Speeding, Driving, and Tolling are the top three offenses that contribute the most to the outstanding balance</a:t>
            </a:r>
            <a:endParaRPr lang="en-ID" dirty="0">
              <a:highlight>
                <a:srgbClr val="FFFF00"/>
              </a:highlight>
              <a:latin typeface="Lucida Grand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75628"/>
            <a:ext cx="380905" cy="47613"/>
          </a:xfrm>
          <a:prstGeom prst="rect">
            <a:avLst/>
          </a:prstGeom>
        </p:spPr>
      </p:pic>
      <p:sp>
        <p:nvSpPr>
          <p:cNvPr id="3" name="Object 2"/>
          <p:cNvSpPr/>
          <p:nvPr/>
        </p:nvSpPr>
        <p:spPr>
          <a:xfrm>
            <a:off x="476131" y="384178"/>
            <a:ext cx="12188952" cy="468890"/>
          </a:xfrm>
          <a:prstGeom prst="rect">
            <a:avLst/>
          </a:prstGeom>
          <a:noFill/>
        </p:spPr>
        <p:txBody>
          <a:bodyPr wrap="square" lIns="0" tIns="0" rIns="0" bIns="0" rtlCol="0" anchor="t"/>
          <a:lstStyle/>
          <a:p>
            <a:pPr algn="l">
              <a:lnSpc>
                <a:spcPts val="3694"/>
              </a:lnSpc>
              <a:buNone/>
            </a:pPr>
            <a:r>
              <a:rPr lang="en-US" sz="3206" dirty="0">
                <a:solidFill>
                  <a:srgbClr val="000000"/>
                </a:solidFill>
                <a:latin typeface="Lucida Grande" pitchFamily="34" charset="0"/>
                <a:ea typeface="Lucida Grande" pitchFamily="34" charset="-122"/>
                <a:cs typeface="Lucida Grande" pitchFamily="34" charset="-120"/>
              </a:rPr>
              <a:t>Outstanding Balance by Group of Offence</a:t>
            </a:r>
            <a:endParaRPr lang="en-US" dirty="0"/>
          </a:p>
        </p:txBody>
      </p:sp>
      <p:sp>
        <p:nvSpPr>
          <p:cNvPr id="4" name="Object 3"/>
          <p:cNvSpPr/>
          <p:nvPr/>
        </p:nvSpPr>
        <p:spPr>
          <a:xfrm>
            <a:off x="8272014" y="3528725"/>
            <a:ext cx="3247213" cy="402926"/>
          </a:xfrm>
          <a:prstGeom prst="rect">
            <a:avLst/>
          </a:prstGeom>
          <a:noFill/>
        </p:spPr>
        <p:txBody>
          <a:bodyPr wrap="square" lIns="0" tIns="0" rIns="0" bIns="0" rtlCol="0" anchor="t"/>
          <a:lstStyle/>
          <a:p>
            <a:pPr algn="ctr">
              <a:lnSpc>
                <a:spcPts val="3174"/>
              </a:lnSpc>
              <a:buNone/>
            </a:pPr>
            <a:r>
              <a:rPr lang="en-US" sz="2939" b="1" dirty="0">
                <a:solidFill>
                  <a:srgbClr val="1878F2"/>
                </a:solidFill>
                <a:latin typeface="Lucida Grande" pitchFamily="34" charset="0"/>
                <a:ea typeface="Lucida Grande" pitchFamily="34" charset="-122"/>
                <a:cs typeface="Lucida Grande" pitchFamily="34" charset="-120"/>
              </a:rPr>
              <a:t>$6.673.647.000</a:t>
            </a:r>
            <a:endParaRPr lang="en-US" dirty="0"/>
          </a:p>
        </p:txBody>
      </p:sp>
      <p:sp>
        <p:nvSpPr>
          <p:cNvPr id="5" name="Object 4"/>
          <p:cNvSpPr/>
          <p:nvPr/>
        </p:nvSpPr>
        <p:spPr>
          <a:xfrm>
            <a:off x="8272014" y="3989680"/>
            <a:ext cx="3247213" cy="154743"/>
          </a:xfrm>
          <a:prstGeom prst="rect">
            <a:avLst/>
          </a:prstGeom>
          <a:noFill/>
        </p:spPr>
        <p:txBody>
          <a:bodyPr wrap="square" lIns="0" tIns="0" rIns="0" bIns="0" rtlCol="0" anchor="t"/>
          <a:lstStyle/>
          <a:p>
            <a:pPr algn="ctr">
              <a:lnSpc>
                <a:spcPts val="1219"/>
              </a:lnSpc>
              <a:spcBef>
                <a:spcPts val="448"/>
              </a:spcBef>
              <a:buNone/>
            </a:pPr>
            <a:r>
              <a:rPr lang="en-US" sz="940" dirty="0">
                <a:solidFill>
                  <a:srgbClr val="000000">
                    <a:alpha val="58000"/>
                  </a:srgbClr>
                </a:solidFill>
                <a:latin typeface="Lucida Grande" pitchFamily="34" charset="0"/>
                <a:ea typeface="Lucida Grande" pitchFamily="34" charset="-122"/>
                <a:cs typeface="Lucida Grande" pitchFamily="34" charset="-120"/>
              </a:rPr>
              <a:t>total outstanding balance in Location SA4</a:t>
            </a:r>
            <a:endParaRPr lang="en-US" dirty="0"/>
          </a:p>
        </p:txBody>
      </p:sp>
      <p:pic>
        <p:nvPicPr>
          <p:cNvPr id="6" name="Object 5" descr="preencoded.png"/>
          <p:cNvPicPr>
            <a:picLocks noChangeAspect="1"/>
          </p:cNvPicPr>
          <p:nvPr/>
        </p:nvPicPr>
        <p:blipFill>
          <a:blip r:embed="rId5"/>
          <a:stretch>
            <a:fillRect/>
          </a:stretch>
        </p:blipFill>
        <p:spPr>
          <a:xfrm>
            <a:off x="285679" y="1609323"/>
            <a:ext cx="7592767" cy="448515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423985"/>
            <a:ext cx="380905" cy="47613"/>
          </a:xfrm>
          <a:prstGeom prst="rect">
            <a:avLst/>
          </a:prstGeom>
        </p:spPr>
      </p:pic>
      <p:sp>
        <p:nvSpPr>
          <p:cNvPr id="3" name="Object 2"/>
          <p:cNvSpPr/>
          <p:nvPr/>
        </p:nvSpPr>
        <p:spPr>
          <a:xfrm>
            <a:off x="476131" y="425046"/>
            <a:ext cx="12188952" cy="260483"/>
          </a:xfrm>
          <a:prstGeom prst="rect">
            <a:avLst/>
          </a:prstGeom>
          <a:noFill/>
        </p:spPr>
        <p:txBody>
          <a:bodyPr wrap="square" lIns="0" tIns="0" rIns="0" bIns="0" rtlCol="0" anchor="t"/>
          <a:lstStyle/>
          <a:p>
            <a:pPr algn="l">
              <a:lnSpc>
                <a:spcPts val="2052"/>
              </a:lnSpc>
              <a:buNone/>
            </a:pPr>
            <a:r>
              <a:rPr lang="en-US" sz="1781" dirty="0">
                <a:solidFill>
                  <a:srgbClr val="1878F2"/>
                </a:solidFill>
                <a:latin typeface="Lucida Grande" pitchFamily="34" charset="0"/>
                <a:ea typeface="Lucida Grande" pitchFamily="34" charset="-122"/>
                <a:cs typeface="Lucida Grande" pitchFamily="34" charset="-120"/>
              </a:rPr>
              <a:t>Speed Camera and Crash Location Mapping</a:t>
            </a:r>
            <a:endParaRPr lang="en-US" dirty="0"/>
          </a:p>
        </p:txBody>
      </p:sp>
      <p:sp>
        <p:nvSpPr>
          <p:cNvPr id="4" name="Object 3"/>
          <p:cNvSpPr/>
          <p:nvPr/>
        </p:nvSpPr>
        <p:spPr>
          <a:xfrm>
            <a:off x="476131" y="832535"/>
            <a:ext cx="12188952" cy="468890"/>
          </a:xfrm>
          <a:prstGeom prst="rect">
            <a:avLst/>
          </a:prstGeom>
          <a:noFill/>
        </p:spPr>
        <p:txBody>
          <a:bodyPr wrap="square" lIns="0" tIns="0" rIns="0" bIns="0" rtlCol="0" anchor="t"/>
          <a:lstStyle/>
          <a:p>
            <a:pPr algn="l">
              <a:lnSpc>
                <a:spcPts val="3694"/>
              </a:lnSpc>
              <a:spcBef>
                <a:spcPts val="1135"/>
              </a:spcBef>
              <a:buNone/>
            </a:pPr>
            <a:r>
              <a:rPr lang="en-US" sz="3206" dirty="0">
                <a:solidFill>
                  <a:srgbClr val="000000"/>
                </a:solidFill>
                <a:latin typeface="Lucida Grande" pitchFamily="34" charset="0"/>
                <a:ea typeface="Lucida Grande" pitchFamily="34" charset="-122"/>
                <a:cs typeface="Lucida Grande" pitchFamily="34" charset="-120"/>
              </a:rPr>
              <a:t>in Local Area Government</a:t>
            </a:r>
            <a:endParaRPr lang="en-US" dirty="0"/>
          </a:p>
        </p:txBody>
      </p:sp>
      <p:sp>
        <p:nvSpPr>
          <p:cNvPr id="5" name="Object 4"/>
          <p:cNvSpPr/>
          <p:nvPr/>
        </p:nvSpPr>
        <p:spPr>
          <a:xfrm>
            <a:off x="476131" y="1531059"/>
            <a:ext cx="11461869" cy="496871"/>
          </a:xfrm>
          <a:prstGeom prst="rect">
            <a:avLst/>
          </a:prstGeom>
          <a:noFill/>
        </p:spPr>
        <p:txBody>
          <a:bodyPr wrap="square" lIns="0" tIns="0" rIns="0" bIns="0" rtlCol="0" anchor="t"/>
          <a:lstStyle/>
          <a:p>
            <a:pPr algn="l">
              <a:lnSpc>
                <a:spcPts val="2309"/>
              </a:lnSpc>
              <a:spcBef>
                <a:spcPts val="1773"/>
              </a:spcBef>
              <a:buNone/>
            </a:pPr>
            <a:r>
              <a:rPr lang="en-US" sz="1200" dirty="0">
                <a:solidFill>
                  <a:srgbClr val="000000">
                    <a:alpha val="58000"/>
                  </a:srgbClr>
                </a:solidFill>
                <a:latin typeface="Lucida Grande" pitchFamily="34" charset="0"/>
                <a:ea typeface="Lucida Grande" pitchFamily="34" charset="-122"/>
                <a:cs typeface="Lucida Grande" pitchFamily="34" charset="-120"/>
              </a:rPr>
              <a:t>In Brisbane City, the number of cameras is insufficient in comparison to the number of crashes that occur. There are a significant number of accidents that happen in areas where cameras are not present.</a:t>
            </a:r>
          </a:p>
        </p:txBody>
      </p:sp>
      <p:grpSp>
        <p:nvGrpSpPr>
          <p:cNvPr id="6" name="Group 5">
            <a:extLst>
              <a:ext uri="{FF2B5EF4-FFF2-40B4-BE49-F238E27FC236}">
                <a16:creationId xmlns:a16="http://schemas.microsoft.com/office/drawing/2014/main" id="{0208C4D1-708A-75FD-009A-5BB49C79D7F8}"/>
              </a:ext>
            </a:extLst>
          </p:cNvPr>
          <p:cNvGrpSpPr/>
          <p:nvPr/>
        </p:nvGrpSpPr>
        <p:grpSpPr>
          <a:xfrm>
            <a:off x="404867" y="2409312"/>
            <a:ext cx="11018751" cy="4171102"/>
            <a:chOff x="543866" y="2105065"/>
            <a:chExt cx="14380535" cy="6137477"/>
          </a:xfrm>
        </p:grpSpPr>
        <p:sp>
          <p:nvSpPr>
            <p:cNvPr id="7" name="TextBox 6">
              <a:extLst>
                <a:ext uri="{FF2B5EF4-FFF2-40B4-BE49-F238E27FC236}">
                  <a16:creationId xmlns:a16="http://schemas.microsoft.com/office/drawing/2014/main" id="{BA42E574-B7F7-558E-4A97-31EFDD7E36C8}"/>
                </a:ext>
              </a:extLst>
            </p:cNvPr>
            <p:cNvSpPr txBox="1"/>
            <p:nvPr/>
          </p:nvSpPr>
          <p:spPr>
            <a:xfrm>
              <a:off x="636872" y="2105065"/>
              <a:ext cx="14287529" cy="407584"/>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pt-BR" sz="1200" dirty="0"/>
                <a:t>Brisbane: N: -27.460001, 153.014973 E: -27.463589, 153.035599 S: -27.480858, 153.029871 W: -27.467248, 153.010503</a:t>
              </a:r>
              <a:endParaRPr lang="en-ID" sz="1200" dirty="0"/>
            </a:p>
          </p:txBody>
        </p:sp>
        <p:pic>
          <p:nvPicPr>
            <p:cNvPr id="8" name="Picture 7">
              <a:extLst>
                <a:ext uri="{FF2B5EF4-FFF2-40B4-BE49-F238E27FC236}">
                  <a16:creationId xmlns:a16="http://schemas.microsoft.com/office/drawing/2014/main" id="{B39AE5D0-DC5A-573B-B807-101C7BEE9C52}"/>
                </a:ext>
              </a:extLst>
            </p:cNvPr>
            <p:cNvPicPr>
              <a:picLocks noChangeAspect="1"/>
            </p:cNvPicPr>
            <p:nvPr/>
          </p:nvPicPr>
          <p:blipFill>
            <a:blip r:embed="rId5"/>
            <a:stretch>
              <a:fillRect/>
            </a:stretch>
          </p:blipFill>
          <p:spPr>
            <a:xfrm>
              <a:off x="543866" y="2729626"/>
              <a:ext cx="7572429" cy="5512916"/>
            </a:xfrm>
            <a:prstGeom prst="rect">
              <a:avLst/>
            </a:prstGeom>
          </p:spPr>
        </p:pic>
        <p:pic>
          <p:nvPicPr>
            <p:cNvPr id="9" name="Picture 8">
              <a:extLst>
                <a:ext uri="{FF2B5EF4-FFF2-40B4-BE49-F238E27FC236}">
                  <a16:creationId xmlns:a16="http://schemas.microsoft.com/office/drawing/2014/main" id="{C23FEA9C-6E2E-7E4B-A5A9-7BF38B614C51}"/>
                </a:ext>
              </a:extLst>
            </p:cNvPr>
            <p:cNvPicPr>
              <a:picLocks noChangeAspect="1"/>
            </p:cNvPicPr>
            <p:nvPr/>
          </p:nvPicPr>
          <p:blipFill>
            <a:blip r:embed="rId6"/>
            <a:stretch>
              <a:fillRect/>
            </a:stretch>
          </p:blipFill>
          <p:spPr>
            <a:xfrm>
              <a:off x="8209302" y="2729626"/>
              <a:ext cx="6696125" cy="5295939"/>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423985"/>
            <a:ext cx="380905" cy="47613"/>
          </a:xfrm>
          <a:prstGeom prst="rect">
            <a:avLst/>
          </a:prstGeom>
        </p:spPr>
      </p:pic>
      <p:sp>
        <p:nvSpPr>
          <p:cNvPr id="3" name="Object 2"/>
          <p:cNvSpPr/>
          <p:nvPr/>
        </p:nvSpPr>
        <p:spPr>
          <a:xfrm>
            <a:off x="476131" y="425046"/>
            <a:ext cx="12188952" cy="260483"/>
          </a:xfrm>
          <a:prstGeom prst="rect">
            <a:avLst/>
          </a:prstGeom>
          <a:noFill/>
        </p:spPr>
        <p:txBody>
          <a:bodyPr wrap="square" lIns="0" tIns="0" rIns="0" bIns="0" rtlCol="0" anchor="t"/>
          <a:lstStyle/>
          <a:p>
            <a:pPr algn="l">
              <a:lnSpc>
                <a:spcPts val="2052"/>
              </a:lnSpc>
              <a:buNone/>
            </a:pPr>
            <a:r>
              <a:rPr lang="en-US" sz="1781" dirty="0">
                <a:solidFill>
                  <a:srgbClr val="1878F2"/>
                </a:solidFill>
                <a:latin typeface="Lucida Grande" pitchFamily="34" charset="0"/>
                <a:ea typeface="Lucida Grande" pitchFamily="34" charset="-122"/>
                <a:cs typeface="Lucida Grande" pitchFamily="34" charset="-120"/>
              </a:rPr>
              <a:t>Speed Camera and Crash Location Mapping</a:t>
            </a:r>
            <a:endParaRPr lang="en-US" dirty="0"/>
          </a:p>
        </p:txBody>
      </p:sp>
      <p:sp>
        <p:nvSpPr>
          <p:cNvPr id="4" name="Object 3"/>
          <p:cNvSpPr/>
          <p:nvPr/>
        </p:nvSpPr>
        <p:spPr>
          <a:xfrm>
            <a:off x="476131" y="832535"/>
            <a:ext cx="12188952" cy="468890"/>
          </a:xfrm>
          <a:prstGeom prst="rect">
            <a:avLst/>
          </a:prstGeom>
          <a:noFill/>
        </p:spPr>
        <p:txBody>
          <a:bodyPr wrap="square" lIns="0" tIns="0" rIns="0" bIns="0" rtlCol="0" anchor="t"/>
          <a:lstStyle/>
          <a:p>
            <a:pPr algn="l">
              <a:lnSpc>
                <a:spcPts val="3694"/>
              </a:lnSpc>
              <a:spcBef>
                <a:spcPts val="1135"/>
              </a:spcBef>
              <a:buNone/>
            </a:pPr>
            <a:r>
              <a:rPr lang="en-US" sz="3206" dirty="0">
                <a:solidFill>
                  <a:srgbClr val="000000"/>
                </a:solidFill>
                <a:latin typeface="Lucida Grande" pitchFamily="34" charset="0"/>
                <a:ea typeface="Lucida Grande" pitchFamily="34" charset="-122"/>
                <a:cs typeface="Lucida Grande" pitchFamily="34" charset="-120"/>
              </a:rPr>
              <a:t>in Local Area Government</a:t>
            </a:r>
            <a:endParaRPr lang="en-US" dirty="0"/>
          </a:p>
        </p:txBody>
      </p:sp>
      <p:sp>
        <p:nvSpPr>
          <p:cNvPr id="5" name="Object 4"/>
          <p:cNvSpPr/>
          <p:nvPr/>
        </p:nvSpPr>
        <p:spPr>
          <a:xfrm>
            <a:off x="476131" y="1531059"/>
            <a:ext cx="12188952" cy="293019"/>
          </a:xfrm>
          <a:prstGeom prst="rect">
            <a:avLst/>
          </a:prstGeom>
          <a:noFill/>
        </p:spPr>
        <p:txBody>
          <a:bodyPr wrap="square" lIns="0" tIns="0" rIns="0" bIns="0" rtlCol="0" anchor="t"/>
          <a:lstStyle/>
          <a:p>
            <a:pPr algn="l">
              <a:lnSpc>
                <a:spcPts val="2309"/>
              </a:lnSpc>
              <a:spcBef>
                <a:spcPts val="1773"/>
              </a:spcBef>
              <a:buNone/>
            </a:pPr>
            <a:r>
              <a:rPr lang="en-US" sz="1200" dirty="0">
                <a:solidFill>
                  <a:srgbClr val="000000">
                    <a:alpha val="58000"/>
                  </a:srgbClr>
                </a:solidFill>
                <a:latin typeface="Lucida Grande" pitchFamily="34" charset="0"/>
                <a:ea typeface="Lucida Grande" pitchFamily="34" charset="-122"/>
                <a:cs typeface="Lucida Grande" pitchFamily="34" charset="-120"/>
              </a:rPr>
              <a:t>In Gold Coast, although some cameras are present in locations where crashes occur, there are still incidents of crashes that happen without any camera coverage.</a:t>
            </a:r>
          </a:p>
        </p:txBody>
      </p:sp>
      <p:grpSp>
        <p:nvGrpSpPr>
          <p:cNvPr id="9" name="Group 8">
            <a:extLst>
              <a:ext uri="{FF2B5EF4-FFF2-40B4-BE49-F238E27FC236}">
                <a16:creationId xmlns:a16="http://schemas.microsoft.com/office/drawing/2014/main" id="{7015FA4D-A033-3FBB-950B-0AB70F50959F}"/>
              </a:ext>
            </a:extLst>
          </p:cNvPr>
          <p:cNvGrpSpPr/>
          <p:nvPr/>
        </p:nvGrpSpPr>
        <p:grpSpPr>
          <a:xfrm>
            <a:off x="527812" y="2024009"/>
            <a:ext cx="10923959" cy="4621263"/>
            <a:chOff x="492793" y="2105065"/>
            <a:chExt cx="14431608" cy="6148278"/>
          </a:xfrm>
        </p:grpSpPr>
        <p:sp>
          <p:nvSpPr>
            <p:cNvPr id="6" name="TextBox 5">
              <a:extLst>
                <a:ext uri="{FF2B5EF4-FFF2-40B4-BE49-F238E27FC236}">
                  <a16:creationId xmlns:a16="http://schemas.microsoft.com/office/drawing/2014/main" id="{BAA6E664-8669-0323-D029-EA32D207FBFC}"/>
                </a:ext>
              </a:extLst>
            </p:cNvPr>
            <p:cNvSpPr txBox="1"/>
            <p:nvPr/>
          </p:nvSpPr>
          <p:spPr>
            <a:xfrm>
              <a:off x="636872" y="2105065"/>
              <a:ext cx="14287529" cy="36852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200" dirty="0"/>
                <a:t>Gold coast: N: -27.690399, 153.255689 E: -28.164439, 153.551850 S: -28.265145, 153.232789 W: -28.192909, 153.184329</a:t>
              </a:r>
              <a:endParaRPr lang="en-ID" sz="1200" dirty="0"/>
            </a:p>
          </p:txBody>
        </p:sp>
        <p:pic>
          <p:nvPicPr>
            <p:cNvPr id="7" name="Picture 6">
              <a:extLst>
                <a:ext uri="{FF2B5EF4-FFF2-40B4-BE49-F238E27FC236}">
                  <a16:creationId xmlns:a16="http://schemas.microsoft.com/office/drawing/2014/main" id="{2124B420-B5C9-57FC-3B08-051979C9BFDA}"/>
                </a:ext>
              </a:extLst>
            </p:cNvPr>
            <p:cNvPicPr>
              <a:picLocks noChangeAspect="1"/>
            </p:cNvPicPr>
            <p:nvPr/>
          </p:nvPicPr>
          <p:blipFill>
            <a:blip r:embed="rId5"/>
            <a:stretch>
              <a:fillRect/>
            </a:stretch>
          </p:blipFill>
          <p:spPr>
            <a:xfrm>
              <a:off x="492793" y="2696715"/>
              <a:ext cx="7356116" cy="5556628"/>
            </a:xfrm>
            <a:prstGeom prst="rect">
              <a:avLst/>
            </a:prstGeom>
          </p:spPr>
        </p:pic>
        <p:pic>
          <p:nvPicPr>
            <p:cNvPr id="8" name="Picture 7">
              <a:extLst>
                <a:ext uri="{FF2B5EF4-FFF2-40B4-BE49-F238E27FC236}">
                  <a16:creationId xmlns:a16="http://schemas.microsoft.com/office/drawing/2014/main" id="{CD7BDAA4-A4AB-6714-9E37-BCA28C2F4D55}"/>
                </a:ext>
              </a:extLst>
            </p:cNvPr>
            <p:cNvPicPr>
              <a:picLocks noChangeAspect="1"/>
            </p:cNvPicPr>
            <p:nvPr/>
          </p:nvPicPr>
          <p:blipFill>
            <a:blip r:embed="rId6"/>
            <a:stretch>
              <a:fillRect/>
            </a:stretch>
          </p:blipFill>
          <p:spPr>
            <a:xfrm>
              <a:off x="7992988" y="2674929"/>
              <a:ext cx="6931413" cy="5295939"/>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423985"/>
            <a:ext cx="380905" cy="47613"/>
          </a:xfrm>
          <a:prstGeom prst="rect">
            <a:avLst/>
          </a:prstGeom>
        </p:spPr>
      </p:pic>
      <p:sp>
        <p:nvSpPr>
          <p:cNvPr id="3" name="Object 2"/>
          <p:cNvSpPr/>
          <p:nvPr/>
        </p:nvSpPr>
        <p:spPr>
          <a:xfrm>
            <a:off x="476131" y="425046"/>
            <a:ext cx="12188952" cy="260483"/>
          </a:xfrm>
          <a:prstGeom prst="rect">
            <a:avLst/>
          </a:prstGeom>
          <a:noFill/>
        </p:spPr>
        <p:txBody>
          <a:bodyPr wrap="square" lIns="0" tIns="0" rIns="0" bIns="0" rtlCol="0" anchor="t"/>
          <a:lstStyle/>
          <a:p>
            <a:pPr algn="l">
              <a:lnSpc>
                <a:spcPts val="2052"/>
              </a:lnSpc>
              <a:buNone/>
            </a:pPr>
            <a:r>
              <a:rPr lang="en-US" sz="1781" dirty="0">
                <a:solidFill>
                  <a:srgbClr val="1878F2"/>
                </a:solidFill>
                <a:latin typeface="Lucida Grande" pitchFamily="34" charset="0"/>
                <a:ea typeface="Lucida Grande" pitchFamily="34" charset="-122"/>
                <a:cs typeface="Lucida Grande" pitchFamily="34" charset="-120"/>
              </a:rPr>
              <a:t>Speed Camera and Crash Location Mapping</a:t>
            </a:r>
            <a:endParaRPr lang="en-US" dirty="0"/>
          </a:p>
        </p:txBody>
      </p:sp>
      <p:sp>
        <p:nvSpPr>
          <p:cNvPr id="4" name="Object 3"/>
          <p:cNvSpPr/>
          <p:nvPr/>
        </p:nvSpPr>
        <p:spPr>
          <a:xfrm>
            <a:off x="476131" y="832535"/>
            <a:ext cx="12188952" cy="468890"/>
          </a:xfrm>
          <a:prstGeom prst="rect">
            <a:avLst/>
          </a:prstGeom>
          <a:noFill/>
        </p:spPr>
        <p:txBody>
          <a:bodyPr wrap="square" lIns="0" tIns="0" rIns="0" bIns="0" rtlCol="0" anchor="t"/>
          <a:lstStyle/>
          <a:p>
            <a:pPr algn="l">
              <a:lnSpc>
                <a:spcPts val="3694"/>
              </a:lnSpc>
              <a:spcBef>
                <a:spcPts val="1135"/>
              </a:spcBef>
              <a:buNone/>
            </a:pPr>
            <a:r>
              <a:rPr lang="en-US" sz="3206" dirty="0">
                <a:solidFill>
                  <a:srgbClr val="000000"/>
                </a:solidFill>
                <a:latin typeface="Lucida Grande" pitchFamily="34" charset="0"/>
                <a:ea typeface="Lucida Grande" pitchFamily="34" charset="-122"/>
                <a:cs typeface="Lucida Grande" pitchFamily="34" charset="-120"/>
              </a:rPr>
              <a:t>in Local Area Government</a:t>
            </a:r>
            <a:endParaRPr lang="en-US" dirty="0"/>
          </a:p>
        </p:txBody>
      </p:sp>
      <p:sp>
        <p:nvSpPr>
          <p:cNvPr id="5" name="Object 4"/>
          <p:cNvSpPr/>
          <p:nvPr/>
        </p:nvSpPr>
        <p:spPr>
          <a:xfrm>
            <a:off x="476131" y="1531059"/>
            <a:ext cx="12188952" cy="293019"/>
          </a:xfrm>
          <a:prstGeom prst="rect">
            <a:avLst/>
          </a:prstGeom>
          <a:noFill/>
        </p:spPr>
        <p:txBody>
          <a:bodyPr wrap="square" lIns="0" tIns="0" rIns="0" bIns="0" rtlCol="0" anchor="t"/>
          <a:lstStyle/>
          <a:p>
            <a:pPr algn="l">
              <a:lnSpc>
                <a:spcPts val="2309"/>
              </a:lnSpc>
              <a:spcBef>
                <a:spcPts val="1773"/>
              </a:spcBef>
              <a:buNone/>
            </a:pPr>
            <a:r>
              <a:rPr lang="en-US" sz="1200" dirty="0">
                <a:solidFill>
                  <a:srgbClr val="000000">
                    <a:alpha val="58000"/>
                  </a:srgbClr>
                </a:solidFill>
                <a:latin typeface="Lucida Grande" pitchFamily="34" charset="0"/>
                <a:ea typeface="Lucida Grande" pitchFamily="34" charset="-122"/>
                <a:cs typeface="Lucida Grande" pitchFamily="34" charset="-120"/>
              </a:rPr>
              <a:t>In Logan City, also show that some cameras are present in locations where crashes occur, and there are still incidents of crashes that happen without any camera coverage.</a:t>
            </a:r>
          </a:p>
        </p:txBody>
      </p:sp>
      <p:grpSp>
        <p:nvGrpSpPr>
          <p:cNvPr id="9" name="Group 8">
            <a:extLst>
              <a:ext uri="{FF2B5EF4-FFF2-40B4-BE49-F238E27FC236}">
                <a16:creationId xmlns:a16="http://schemas.microsoft.com/office/drawing/2014/main" id="{CFD51C04-1CDD-C62F-7B9E-116AFF985EAC}"/>
              </a:ext>
            </a:extLst>
          </p:cNvPr>
          <p:cNvGrpSpPr/>
          <p:nvPr/>
        </p:nvGrpSpPr>
        <p:grpSpPr>
          <a:xfrm>
            <a:off x="922350" y="2053712"/>
            <a:ext cx="9909715" cy="4484421"/>
            <a:chOff x="636872" y="2105065"/>
            <a:chExt cx="14287529" cy="5657254"/>
          </a:xfrm>
        </p:grpSpPr>
        <p:sp>
          <p:nvSpPr>
            <p:cNvPr id="6" name="TextBox 5">
              <a:extLst>
                <a:ext uri="{FF2B5EF4-FFF2-40B4-BE49-F238E27FC236}">
                  <a16:creationId xmlns:a16="http://schemas.microsoft.com/office/drawing/2014/main" id="{2CB1443A-D44C-6639-D444-5F7B1617923B}"/>
                </a:ext>
              </a:extLst>
            </p:cNvPr>
            <p:cNvSpPr txBox="1"/>
            <p:nvPr/>
          </p:nvSpPr>
          <p:spPr>
            <a:xfrm>
              <a:off x="636872" y="2105065"/>
              <a:ext cx="14287529" cy="349444"/>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pt-BR" sz="1200" dirty="0"/>
                <a:t>Logan city: N: -27.587315, 153.123311 E: -27.688190, 153.290340 S: -27.938566, 153.069691 W: -27.839125, 152.799330</a:t>
              </a:r>
              <a:endParaRPr lang="en-ID" sz="1200" dirty="0"/>
            </a:p>
          </p:txBody>
        </p:sp>
        <p:pic>
          <p:nvPicPr>
            <p:cNvPr id="7" name="Picture 6">
              <a:extLst>
                <a:ext uri="{FF2B5EF4-FFF2-40B4-BE49-F238E27FC236}">
                  <a16:creationId xmlns:a16="http://schemas.microsoft.com/office/drawing/2014/main" id="{401F069A-78AE-122A-02D6-EF941D183BD3}"/>
                </a:ext>
              </a:extLst>
            </p:cNvPr>
            <p:cNvPicPr>
              <a:picLocks noChangeAspect="1"/>
            </p:cNvPicPr>
            <p:nvPr/>
          </p:nvPicPr>
          <p:blipFill>
            <a:blip r:embed="rId5"/>
            <a:stretch>
              <a:fillRect/>
            </a:stretch>
          </p:blipFill>
          <p:spPr>
            <a:xfrm>
              <a:off x="636872" y="2466380"/>
              <a:ext cx="7356116" cy="5295939"/>
            </a:xfrm>
            <a:prstGeom prst="rect">
              <a:avLst/>
            </a:prstGeom>
          </p:spPr>
        </p:pic>
        <p:pic>
          <p:nvPicPr>
            <p:cNvPr id="8" name="Picture 7">
              <a:extLst>
                <a:ext uri="{FF2B5EF4-FFF2-40B4-BE49-F238E27FC236}">
                  <a16:creationId xmlns:a16="http://schemas.microsoft.com/office/drawing/2014/main" id="{B2AA4B22-94E2-B0D3-5595-2E4638D69829}"/>
                </a:ext>
              </a:extLst>
            </p:cNvPr>
            <p:cNvPicPr>
              <a:picLocks noChangeAspect="1"/>
            </p:cNvPicPr>
            <p:nvPr/>
          </p:nvPicPr>
          <p:blipFill>
            <a:blip r:embed="rId6"/>
            <a:stretch>
              <a:fillRect/>
            </a:stretch>
          </p:blipFill>
          <p:spPr>
            <a:xfrm>
              <a:off x="7992987" y="2466379"/>
              <a:ext cx="6931413" cy="5295939"/>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423985"/>
            <a:ext cx="380905" cy="47613"/>
          </a:xfrm>
          <a:prstGeom prst="rect">
            <a:avLst/>
          </a:prstGeom>
        </p:spPr>
      </p:pic>
      <p:sp>
        <p:nvSpPr>
          <p:cNvPr id="3" name="Object 2"/>
          <p:cNvSpPr/>
          <p:nvPr/>
        </p:nvSpPr>
        <p:spPr>
          <a:xfrm>
            <a:off x="476131" y="425046"/>
            <a:ext cx="12188952" cy="260483"/>
          </a:xfrm>
          <a:prstGeom prst="rect">
            <a:avLst/>
          </a:prstGeom>
          <a:noFill/>
        </p:spPr>
        <p:txBody>
          <a:bodyPr wrap="square" lIns="0" tIns="0" rIns="0" bIns="0" rtlCol="0" anchor="t"/>
          <a:lstStyle/>
          <a:p>
            <a:pPr algn="l">
              <a:lnSpc>
                <a:spcPts val="2052"/>
              </a:lnSpc>
              <a:buNone/>
            </a:pPr>
            <a:r>
              <a:rPr lang="en-US" sz="1781" dirty="0">
                <a:solidFill>
                  <a:srgbClr val="1878F2"/>
                </a:solidFill>
                <a:latin typeface="Lucida Grande" pitchFamily="34" charset="0"/>
                <a:ea typeface="Lucida Grande" pitchFamily="34" charset="-122"/>
                <a:cs typeface="Lucida Grande" pitchFamily="34" charset="-120"/>
              </a:rPr>
              <a:t>Speed Camera and Crash Location Mapping</a:t>
            </a:r>
            <a:endParaRPr lang="en-US" dirty="0"/>
          </a:p>
        </p:txBody>
      </p:sp>
      <p:sp>
        <p:nvSpPr>
          <p:cNvPr id="4" name="Object 3"/>
          <p:cNvSpPr/>
          <p:nvPr/>
        </p:nvSpPr>
        <p:spPr>
          <a:xfrm>
            <a:off x="476131" y="832535"/>
            <a:ext cx="12188952" cy="468890"/>
          </a:xfrm>
          <a:prstGeom prst="rect">
            <a:avLst/>
          </a:prstGeom>
          <a:noFill/>
        </p:spPr>
        <p:txBody>
          <a:bodyPr wrap="square" lIns="0" tIns="0" rIns="0" bIns="0" rtlCol="0" anchor="t"/>
          <a:lstStyle/>
          <a:p>
            <a:pPr algn="l">
              <a:lnSpc>
                <a:spcPts val="3694"/>
              </a:lnSpc>
              <a:spcBef>
                <a:spcPts val="1135"/>
              </a:spcBef>
              <a:buNone/>
            </a:pPr>
            <a:r>
              <a:rPr lang="en-US" sz="3206" dirty="0">
                <a:solidFill>
                  <a:srgbClr val="000000"/>
                </a:solidFill>
                <a:latin typeface="Lucida Grande" pitchFamily="34" charset="0"/>
                <a:ea typeface="Lucida Grande" pitchFamily="34" charset="-122"/>
                <a:cs typeface="Lucida Grande" pitchFamily="34" charset="-120"/>
              </a:rPr>
              <a:t>in Local Area Government</a:t>
            </a:r>
            <a:endParaRPr lang="en-US" dirty="0"/>
          </a:p>
        </p:txBody>
      </p:sp>
      <p:sp>
        <p:nvSpPr>
          <p:cNvPr id="5" name="Object 4"/>
          <p:cNvSpPr/>
          <p:nvPr/>
        </p:nvSpPr>
        <p:spPr>
          <a:xfrm>
            <a:off x="476131" y="1531059"/>
            <a:ext cx="11287698" cy="45719"/>
          </a:xfrm>
          <a:prstGeom prst="rect">
            <a:avLst/>
          </a:prstGeom>
          <a:noFill/>
        </p:spPr>
        <p:txBody>
          <a:bodyPr wrap="square" lIns="0" tIns="0" rIns="0" bIns="0" rtlCol="0" anchor="t"/>
          <a:lstStyle/>
          <a:p>
            <a:pPr algn="l">
              <a:lnSpc>
                <a:spcPts val="2309"/>
              </a:lnSpc>
              <a:spcBef>
                <a:spcPts val="1773"/>
              </a:spcBef>
              <a:buNone/>
            </a:pPr>
            <a:r>
              <a:rPr lang="en-US" sz="1200" dirty="0">
                <a:solidFill>
                  <a:srgbClr val="000000">
                    <a:alpha val="58000"/>
                  </a:srgbClr>
                </a:solidFill>
                <a:latin typeface="Lucida Grande" pitchFamily="34" charset="0"/>
                <a:ea typeface="Lucida Grande" pitchFamily="34" charset="-122"/>
                <a:cs typeface="Lucida Grande" pitchFamily="34" charset="-120"/>
              </a:rPr>
              <a:t>In the Moreton Bay Region, it is apparent that cameras are present in some locations where crashes occur, yet many incidents of crashes still transpire without any camera coverage. On the other hand, there are areas where cameras exist, but no accidents have been recorded.</a:t>
            </a:r>
          </a:p>
        </p:txBody>
      </p:sp>
      <p:grpSp>
        <p:nvGrpSpPr>
          <p:cNvPr id="9" name="Group 8">
            <a:extLst>
              <a:ext uri="{FF2B5EF4-FFF2-40B4-BE49-F238E27FC236}">
                <a16:creationId xmlns:a16="http://schemas.microsoft.com/office/drawing/2014/main" id="{7E3D8B30-D5BB-CE15-CBCE-C520C6FE696A}"/>
              </a:ext>
            </a:extLst>
          </p:cNvPr>
          <p:cNvGrpSpPr/>
          <p:nvPr/>
        </p:nvGrpSpPr>
        <p:grpSpPr>
          <a:xfrm>
            <a:off x="476130" y="2235694"/>
            <a:ext cx="11020058" cy="4622306"/>
            <a:chOff x="636872" y="2105065"/>
            <a:chExt cx="14287529" cy="5657254"/>
          </a:xfrm>
        </p:grpSpPr>
        <p:sp>
          <p:nvSpPr>
            <p:cNvPr id="6" name="TextBox 5">
              <a:extLst>
                <a:ext uri="{FF2B5EF4-FFF2-40B4-BE49-F238E27FC236}">
                  <a16:creationId xmlns:a16="http://schemas.microsoft.com/office/drawing/2014/main" id="{2EE06A9B-9667-E39C-2A45-43F61F697D13}"/>
                </a:ext>
              </a:extLst>
            </p:cNvPr>
            <p:cNvSpPr txBox="1"/>
            <p:nvPr/>
          </p:nvSpPr>
          <p:spPr>
            <a:xfrm>
              <a:off x="636872" y="2105065"/>
              <a:ext cx="14287529" cy="33902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pt-BR" sz="1200" dirty="0"/>
                <a:t>Moreton bay region: N: -26.792279, 152.761080 E: -27.081725, 153.207221 S: -27.422384, 152.861159 W: -26.955319, 152.651273</a:t>
              </a:r>
              <a:endParaRPr lang="en-ID" sz="1200" dirty="0"/>
            </a:p>
          </p:txBody>
        </p:sp>
        <p:pic>
          <p:nvPicPr>
            <p:cNvPr id="7" name="Picture 6">
              <a:extLst>
                <a:ext uri="{FF2B5EF4-FFF2-40B4-BE49-F238E27FC236}">
                  <a16:creationId xmlns:a16="http://schemas.microsoft.com/office/drawing/2014/main" id="{2FB801C1-41ED-FBC8-15BC-1CEC0EF41E11}"/>
                </a:ext>
              </a:extLst>
            </p:cNvPr>
            <p:cNvPicPr>
              <a:picLocks noChangeAspect="1"/>
            </p:cNvPicPr>
            <p:nvPr/>
          </p:nvPicPr>
          <p:blipFill>
            <a:blip r:embed="rId5"/>
            <a:stretch>
              <a:fillRect/>
            </a:stretch>
          </p:blipFill>
          <p:spPr>
            <a:xfrm>
              <a:off x="636872" y="2466380"/>
              <a:ext cx="7356116" cy="5295939"/>
            </a:xfrm>
            <a:prstGeom prst="rect">
              <a:avLst/>
            </a:prstGeom>
          </p:spPr>
        </p:pic>
        <p:pic>
          <p:nvPicPr>
            <p:cNvPr id="8" name="Picture 7">
              <a:extLst>
                <a:ext uri="{FF2B5EF4-FFF2-40B4-BE49-F238E27FC236}">
                  <a16:creationId xmlns:a16="http://schemas.microsoft.com/office/drawing/2014/main" id="{7CB57523-8310-C35F-4E5B-DB4598D676A9}"/>
                </a:ext>
              </a:extLst>
            </p:cNvPr>
            <p:cNvPicPr>
              <a:picLocks noChangeAspect="1"/>
            </p:cNvPicPr>
            <p:nvPr/>
          </p:nvPicPr>
          <p:blipFill>
            <a:blip r:embed="rId6"/>
            <a:stretch>
              <a:fillRect/>
            </a:stretch>
          </p:blipFill>
          <p:spPr>
            <a:xfrm>
              <a:off x="7992987" y="2469530"/>
              <a:ext cx="6931413" cy="5292789"/>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423985"/>
            <a:ext cx="380905" cy="47613"/>
          </a:xfrm>
          <a:prstGeom prst="rect">
            <a:avLst/>
          </a:prstGeom>
        </p:spPr>
      </p:pic>
      <p:sp>
        <p:nvSpPr>
          <p:cNvPr id="3" name="Object 2"/>
          <p:cNvSpPr/>
          <p:nvPr/>
        </p:nvSpPr>
        <p:spPr>
          <a:xfrm>
            <a:off x="476131" y="425046"/>
            <a:ext cx="12188952" cy="260483"/>
          </a:xfrm>
          <a:prstGeom prst="rect">
            <a:avLst/>
          </a:prstGeom>
          <a:noFill/>
        </p:spPr>
        <p:txBody>
          <a:bodyPr wrap="square" lIns="0" tIns="0" rIns="0" bIns="0" rtlCol="0" anchor="t"/>
          <a:lstStyle/>
          <a:p>
            <a:pPr algn="l">
              <a:lnSpc>
                <a:spcPts val="2052"/>
              </a:lnSpc>
              <a:buNone/>
            </a:pPr>
            <a:r>
              <a:rPr lang="en-US" sz="1781" dirty="0">
                <a:solidFill>
                  <a:srgbClr val="1878F2"/>
                </a:solidFill>
                <a:latin typeface="Lucida Grande" pitchFamily="34" charset="0"/>
                <a:ea typeface="Lucida Grande" pitchFamily="34" charset="-122"/>
                <a:cs typeface="Lucida Grande" pitchFamily="34" charset="-120"/>
              </a:rPr>
              <a:t>Speed Camera and Crash Location Mapping</a:t>
            </a:r>
            <a:endParaRPr lang="en-US" dirty="0"/>
          </a:p>
        </p:txBody>
      </p:sp>
      <p:sp>
        <p:nvSpPr>
          <p:cNvPr id="4" name="Object 3"/>
          <p:cNvSpPr/>
          <p:nvPr/>
        </p:nvSpPr>
        <p:spPr>
          <a:xfrm>
            <a:off x="476131" y="832535"/>
            <a:ext cx="12188952" cy="468890"/>
          </a:xfrm>
          <a:prstGeom prst="rect">
            <a:avLst/>
          </a:prstGeom>
          <a:noFill/>
        </p:spPr>
        <p:txBody>
          <a:bodyPr wrap="square" lIns="0" tIns="0" rIns="0" bIns="0" rtlCol="0" anchor="t"/>
          <a:lstStyle/>
          <a:p>
            <a:pPr algn="l">
              <a:lnSpc>
                <a:spcPts val="3694"/>
              </a:lnSpc>
              <a:spcBef>
                <a:spcPts val="1135"/>
              </a:spcBef>
              <a:buNone/>
            </a:pPr>
            <a:r>
              <a:rPr lang="en-US" sz="3206" dirty="0">
                <a:solidFill>
                  <a:srgbClr val="000000"/>
                </a:solidFill>
                <a:latin typeface="Lucida Grande" pitchFamily="34" charset="0"/>
                <a:ea typeface="Lucida Grande" pitchFamily="34" charset="-122"/>
                <a:cs typeface="Lucida Grande" pitchFamily="34" charset="-120"/>
              </a:rPr>
              <a:t>in Local Area Government</a:t>
            </a:r>
            <a:endParaRPr lang="en-US" dirty="0"/>
          </a:p>
        </p:txBody>
      </p:sp>
      <p:sp>
        <p:nvSpPr>
          <p:cNvPr id="5" name="Object 4"/>
          <p:cNvSpPr/>
          <p:nvPr/>
        </p:nvSpPr>
        <p:spPr>
          <a:xfrm>
            <a:off x="476131" y="1531059"/>
            <a:ext cx="11135298" cy="276999"/>
          </a:xfrm>
          <a:prstGeom prst="rect">
            <a:avLst/>
          </a:prstGeom>
          <a:noFill/>
        </p:spPr>
        <p:txBody>
          <a:bodyPr wrap="square" lIns="0" tIns="0" rIns="0" bIns="0" rtlCol="0" anchor="t"/>
          <a:lstStyle/>
          <a:p>
            <a:pPr algn="l">
              <a:lnSpc>
                <a:spcPts val="2309"/>
              </a:lnSpc>
              <a:spcBef>
                <a:spcPts val="1773"/>
              </a:spcBef>
              <a:buNone/>
            </a:pPr>
            <a:r>
              <a:rPr lang="en-US" sz="1200" dirty="0">
                <a:solidFill>
                  <a:srgbClr val="000000">
                    <a:alpha val="58000"/>
                  </a:srgbClr>
                </a:solidFill>
                <a:latin typeface="Lucida Grande" pitchFamily="34" charset="0"/>
                <a:ea typeface="Lucida Grande" pitchFamily="34" charset="-122"/>
                <a:cs typeface="Lucida Grande" pitchFamily="34" charset="-120"/>
              </a:rPr>
              <a:t>In the Sunshine Coast Region, it is apparent that cameras are present in some locations where crashes occur, yet many incidents of crashes still transpire without any camera coverage. On the other hand, there are areas where cameras exist, but no accidents have been recorded.</a:t>
            </a:r>
          </a:p>
        </p:txBody>
      </p:sp>
      <p:grpSp>
        <p:nvGrpSpPr>
          <p:cNvPr id="11" name="Group 10">
            <a:extLst>
              <a:ext uri="{FF2B5EF4-FFF2-40B4-BE49-F238E27FC236}">
                <a16:creationId xmlns:a16="http://schemas.microsoft.com/office/drawing/2014/main" id="{6DA856AD-50A6-B3E9-92C5-A7DD4D49284B}"/>
              </a:ext>
            </a:extLst>
          </p:cNvPr>
          <p:cNvGrpSpPr/>
          <p:nvPr/>
        </p:nvGrpSpPr>
        <p:grpSpPr>
          <a:xfrm>
            <a:off x="476131" y="2227883"/>
            <a:ext cx="11216001" cy="4327889"/>
            <a:chOff x="636872" y="2105065"/>
            <a:chExt cx="14287529" cy="5657254"/>
          </a:xfrm>
        </p:grpSpPr>
        <p:sp>
          <p:nvSpPr>
            <p:cNvPr id="8" name="TextBox 7">
              <a:extLst>
                <a:ext uri="{FF2B5EF4-FFF2-40B4-BE49-F238E27FC236}">
                  <a16:creationId xmlns:a16="http://schemas.microsoft.com/office/drawing/2014/main" id="{09710CCB-6E4A-9BFA-C940-68C6FC6C82C3}"/>
                </a:ext>
              </a:extLst>
            </p:cNvPr>
            <p:cNvSpPr txBox="1"/>
            <p:nvPr/>
          </p:nvSpPr>
          <p:spPr>
            <a:xfrm>
              <a:off x="636872" y="2105065"/>
              <a:ext cx="14287529" cy="362083"/>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200" dirty="0"/>
                <a:t>Sunshine coast region: N: -26.432195, 152.966377 E: -26.801726, 153.150790 S: -26.984769, 152.985184 W: -26.703135, 152.551100</a:t>
              </a:r>
              <a:endParaRPr lang="en-ID" sz="1200" dirty="0"/>
            </a:p>
          </p:txBody>
        </p:sp>
        <p:pic>
          <p:nvPicPr>
            <p:cNvPr id="9" name="Picture 8">
              <a:extLst>
                <a:ext uri="{FF2B5EF4-FFF2-40B4-BE49-F238E27FC236}">
                  <a16:creationId xmlns:a16="http://schemas.microsoft.com/office/drawing/2014/main" id="{4594C7E5-FD15-BA5F-B409-840601D5CAB7}"/>
                </a:ext>
              </a:extLst>
            </p:cNvPr>
            <p:cNvPicPr>
              <a:picLocks noChangeAspect="1"/>
            </p:cNvPicPr>
            <p:nvPr/>
          </p:nvPicPr>
          <p:blipFill>
            <a:blip r:embed="rId5"/>
            <a:stretch>
              <a:fillRect/>
            </a:stretch>
          </p:blipFill>
          <p:spPr>
            <a:xfrm>
              <a:off x="636872" y="2466380"/>
              <a:ext cx="7356116" cy="5295939"/>
            </a:xfrm>
            <a:prstGeom prst="rect">
              <a:avLst/>
            </a:prstGeom>
          </p:spPr>
        </p:pic>
        <p:pic>
          <p:nvPicPr>
            <p:cNvPr id="10" name="Picture 9">
              <a:extLst>
                <a:ext uri="{FF2B5EF4-FFF2-40B4-BE49-F238E27FC236}">
                  <a16:creationId xmlns:a16="http://schemas.microsoft.com/office/drawing/2014/main" id="{9FF29DC5-250D-4566-FA8D-8DBCF575799F}"/>
                </a:ext>
              </a:extLst>
            </p:cNvPr>
            <p:cNvPicPr>
              <a:picLocks noChangeAspect="1"/>
            </p:cNvPicPr>
            <p:nvPr/>
          </p:nvPicPr>
          <p:blipFill>
            <a:blip r:embed="rId6"/>
            <a:stretch>
              <a:fillRect/>
            </a:stretch>
          </p:blipFill>
          <p:spPr>
            <a:xfrm>
              <a:off x="7992988" y="2466380"/>
              <a:ext cx="6931413" cy="5295939"/>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75628"/>
            <a:ext cx="390427" cy="47613"/>
          </a:xfrm>
          <a:prstGeom prst="rect">
            <a:avLst/>
          </a:prstGeom>
        </p:spPr>
      </p:pic>
      <p:sp>
        <p:nvSpPr>
          <p:cNvPr id="3" name="Object 2"/>
          <p:cNvSpPr/>
          <p:nvPr/>
        </p:nvSpPr>
        <p:spPr>
          <a:xfrm>
            <a:off x="476131" y="384178"/>
            <a:ext cx="12188952" cy="468890"/>
          </a:xfrm>
          <a:prstGeom prst="rect">
            <a:avLst/>
          </a:prstGeom>
          <a:noFill/>
        </p:spPr>
        <p:txBody>
          <a:bodyPr wrap="square" lIns="0" tIns="0" rIns="0" bIns="0" rtlCol="0" anchor="t"/>
          <a:lstStyle/>
          <a:p>
            <a:pPr algn="l">
              <a:lnSpc>
                <a:spcPts val="3694"/>
              </a:lnSpc>
              <a:buNone/>
            </a:pPr>
            <a:r>
              <a:rPr lang="en-US" sz="3206" dirty="0">
                <a:solidFill>
                  <a:srgbClr val="000000"/>
                </a:solidFill>
                <a:latin typeface="Lucida Grande" pitchFamily="34" charset="0"/>
                <a:ea typeface="Lucida Grande" pitchFamily="34" charset="-122"/>
                <a:cs typeface="Lucida Grande" pitchFamily="34" charset="-120"/>
              </a:rPr>
              <a:t>Regression Analysis</a:t>
            </a:r>
            <a:endParaRPr lang="en-US" dirty="0"/>
          </a:p>
        </p:txBody>
      </p:sp>
      <p:sp>
        <p:nvSpPr>
          <p:cNvPr id="4" name="Object 3"/>
          <p:cNvSpPr/>
          <p:nvPr/>
        </p:nvSpPr>
        <p:spPr>
          <a:xfrm>
            <a:off x="476131" y="1082702"/>
            <a:ext cx="12188952" cy="586038"/>
          </a:xfrm>
          <a:prstGeom prst="rect">
            <a:avLst/>
          </a:prstGeom>
          <a:noFill/>
        </p:spPr>
        <p:txBody>
          <a:bodyPr wrap="square" lIns="0" tIns="0" rIns="0" bIns="0" rtlCol="0" anchor="t"/>
          <a:lstStyle/>
          <a:p>
            <a:pPr algn="l">
              <a:lnSpc>
                <a:spcPts val="2309"/>
              </a:lnSpc>
              <a:spcBef>
                <a:spcPts val="1773"/>
              </a:spcBef>
              <a:buNone/>
            </a:pPr>
            <a:r>
              <a:rPr lang="en-US" sz="1781" dirty="0">
                <a:solidFill>
                  <a:srgbClr val="000000">
                    <a:alpha val="58000"/>
                  </a:srgbClr>
                </a:solidFill>
                <a:latin typeface="Lucida Grande" pitchFamily="34" charset="0"/>
                <a:ea typeface="Lucida Grande" pitchFamily="34" charset="-122"/>
                <a:cs typeface="Lucida Grande" pitchFamily="34" charset="-120"/>
              </a:rPr>
              <a:t>Calcultate regression to identify which offense categories have the strongest relationship with outstanding balance</a:t>
            </a:r>
            <a:endParaRPr lang="en-US" dirty="0"/>
          </a:p>
        </p:txBody>
      </p:sp>
      <p:sp>
        <p:nvSpPr>
          <p:cNvPr id="5" name="Object 4"/>
          <p:cNvSpPr/>
          <p:nvPr/>
        </p:nvSpPr>
        <p:spPr>
          <a:xfrm>
            <a:off x="7698622" y="2094976"/>
            <a:ext cx="4014199" cy="1904524"/>
          </a:xfrm>
          <a:prstGeom prst="rect">
            <a:avLst/>
          </a:prstGeom>
          <a:solidFill>
            <a:srgbClr val="E8F2FE"/>
          </a:solidFill>
        </p:spPr>
      </p:sp>
      <p:pic>
        <p:nvPicPr>
          <p:cNvPr id="6" name="Object 5" descr="preencoded.png"/>
          <p:cNvPicPr>
            <a:picLocks noChangeAspect="1"/>
          </p:cNvPicPr>
          <p:nvPr/>
        </p:nvPicPr>
        <p:blipFill>
          <a:blip r:embed="rId5"/>
          <a:srcRect t="14417" b="14416"/>
          <a:stretch/>
        </p:blipFill>
        <p:spPr>
          <a:xfrm>
            <a:off x="7698622" y="2094976"/>
            <a:ext cx="4014199" cy="1904524"/>
          </a:xfrm>
          <a:prstGeom prst="rect">
            <a:avLst/>
          </a:prstGeom>
        </p:spPr>
      </p:pic>
      <p:sp>
        <p:nvSpPr>
          <p:cNvPr id="7" name="Object 6"/>
          <p:cNvSpPr/>
          <p:nvPr/>
        </p:nvSpPr>
        <p:spPr>
          <a:xfrm>
            <a:off x="7698622" y="4094726"/>
            <a:ext cx="1959486" cy="1904524"/>
          </a:xfrm>
          <a:prstGeom prst="rect">
            <a:avLst/>
          </a:prstGeom>
          <a:solidFill>
            <a:srgbClr val="E8F2FE"/>
          </a:solidFill>
        </p:spPr>
      </p:sp>
      <p:pic>
        <p:nvPicPr>
          <p:cNvPr id="8" name="Object 7" descr="preencoded.png"/>
          <p:cNvPicPr>
            <a:picLocks noChangeAspect="1"/>
          </p:cNvPicPr>
          <p:nvPr/>
        </p:nvPicPr>
        <p:blipFill>
          <a:blip r:embed="rId6"/>
          <a:srcRect l="11418" r="11418"/>
          <a:stretch/>
        </p:blipFill>
        <p:spPr>
          <a:xfrm>
            <a:off x="7698622" y="4094726"/>
            <a:ext cx="1959486" cy="1904524"/>
          </a:xfrm>
          <a:prstGeom prst="rect">
            <a:avLst/>
          </a:prstGeom>
        </p:spPr>
      </p:pic>
      <p:sp>
        <p:nvSpPr>
          <p:cNvPr id="9" name="Object 8"/>
          <p:cNvSpPr/>
          <p:nvPr/>
        </p:nvSpPr>
        <p:spPr>
          <a:xfrm>
            <a:off x="9753335" y="4094726"/>
            <a:ext cx="1959486" cy="1904524"/>
          </a:xfrm>
          <a:prstGeom prst="rect">
            <a:avLst/>
          </a:prstGeom>
          <a:solidFill>
            <a:srgbClr val="E8F2FE"/>
          </a:solidFill>
        </p:spPr>
      </p:sp>
      <p:pic>
        <p:nvPicPr>
          <p:cNvPr id="10" name="Object 9" descr="preencoded.png"/>
          <p:cNvPicPr>
            <a:picLocks noChangeAspect="1"/>
          </p:cNvPicPr>
          <p:nvPr/>
        </p:nvPicPr>
        <p:blipFill>
          <a:blip r:embed="rId7"/>
          <a:srcRect l="15705" r="15705"/>
          <a:stretch/>
        </p:blipFill>
        <p:spPr>
          <a:xfrm>
            <a:off x="9753335" y="4094726"/>
            <a:ext cx="1959486" cy="1904524"/>
          </a:xfrm>
          <a:prstGeom prst="rect">
            <a:avLst/>
          </a:prstGeom>
        </p:spPr>
      </p:pic>
      <p:sp>
        <p:nvSpPr>
          <p:cNvPr id="11" name="Object 10"/>
          <p:cNvSpPr/>
          <p:nvPr/>
        </p:nvSpPr>
        <p:spPr>
          <a:xfrm>
            <a:off x="571358" y="2375695"/>
            <a:ext cx="6366472" cy="3336884"/>
          </a:xfrm>
          <a:prstGeom prst="rect">
            <a:avLst/>
          </a:prstGeom>
          <a:noFill/>
        </p:spPr>
        <p:txBody>
          <a:bodyPr wrap="square" lIns="0" tIns="0" rIns="0" bIns="0" rtlCol="0" anchor="t"/>
          <a:lstStyle/>
          <a:p>
            <a:pPr marL="242900" indent="-242900" algn="l">
              <a:lnSpc>
                <a:spcPts val="1921"/>
              </a:lnSpc>
              <a:buSzPct val="100000"/>
              <a:buChar char="•"/>
            </a:pPr>
            <a:r>
              <a:rPr lang="en-US" sz="1667" dirty="0">
                <a:solidFill>
                  <a:srgbClr val="000000"/>
                </a:solidFill>
                <a:latin typeface="Lucida Grande" pitchFamily="34" charset="0"/>
                <a:ea typeface="Lucida Grande" pitchFamily="34" charset="-122"/>
                <a:cs typeface="Lucida Grande" pitchFamily="34" charset="-120"/>
              </a:rPr>
              <a:t>Speeding, Tolling, and Driving</a:t>
            </a:r>
          </a:p>
          <a:p>
            <a:pPr marL="485800" lvl="1" indent="-242900" algn="l">
              <a:lnSpc>
                <a:spcPts val="2124"/>
              </a:lnSpc>
              <a:spcBef>
                <a:spcPts val="655"/>
              </a:spcBef>
              <a:buSzPct val="100000"/>
              <a:buChar char="•"/>
            </a:pPr>
            <a:r>
              <a:rPr lang="en-US" sz="1639" dirty="0">
                <a:solidFill>
                  <a:srgbClr val="000000">
                    <a:alpha val="58000"/>
                  </a:srgbClr>
                </a:solidFill>
                <a:latin typeface="Lucida Grande" pitchFamily="34" charset="0"/>
                <a:ea typeface="Lucida Grande" pitchFamily="34" charset="-122"/>
                <a:cs typeface="Lucida Grande" pitchFamily="34" charset="-120"/>
              </a:rPr>
              <a:t>significantly related to the </a:t>
            </a:r>
            <a:r>
              <a:rPr lang="en-US" sz="1639" b="1" dirty="0">
                <a:solidFill>
                  <a:srgbClr val="000000">
                    <a:alpha val="58000"/>
                  </a:srgbClr>
                </a:solidFill>
                <a:latin typeface="Lucida Grande" pitchFamily="34" charset="0"/>
                <a:ea typeface="Lucida Grande" pitchFamily="34" charset="-122"/>
                <a:cs typeface="Lucida Grande" pitchFamily="34" charset="-120"/>
              </a:rPr>
              <a:t>outstanding balance</a:t>
            </a:r>
            <a:r>
              <a:rPr lang="en-US" sz="1639" dirty="0">
                <a:solidFill>
                  <a:srgbClr val="000000">
                    <a:alpha val="58000"/>
                  </a:srgbClr>
                </a:solidFill>
                <a:latin typeface="Lucida Grande" pitchFamily="34" charset="0"/>
                <a:ea typeface="Lucida Grande" pitchFamily="34" charset="-122"/>
                <a:cs typeface="Lucida Grande" pitchFamily="34" charset="-120"/>
              </a:rPr>
              <a:t>, with p-value </a:t>
            </a:r>
            <a:r>
              <a:rPr lang="en-US" sz="1639" dirty="0">
                <a:solidFill>
                  <a:srgbClr val="1878F2"/>
                </a:solidFill>
                <a:latin typeface="Lucida Grande" pitchFamily="34" charset="0"/>
                <a:ea typeface="Lucida Grande" pitchFamily="34" charset="-122"/>
                <a:cs typeface="Lucida Grande" pitchFamily="34" charset="-120"/>
              </a:rPr>
              <a:t>(0,0006; 0,0083; 0,0222)</a:t>
            </a:r>
            <a:r>
              <a:rPr lang="en-US" sz="1639" dirty="0">
                <a:solidFill>
                  <a:srgbClr val="000000">
                    <a:alpha val="58000"/>
                  </a:srgbClr>
                </a:solidFill>
                <a:latin typeface="Lucida Grande" pitchFamily="34" charset="0"/>
                <a:ea typeface="Lucida Grande" pitchFamily="34" charset="-122"/>
                <a:cs typeface="Lucida Grande" pitchFamily="34" charset="-120"/>
              </a:rPr>
              <a:t> respectively.</a:t>
            </a:r>
          </a:p>
          <a:p>
            <a:pPr marL="242900" indent="-242900" algn="l">
              <a:lnSpc>
                <a:spcPts val="1921"/>
              </a:lnSpc>
              <a:spcBef>
                <a:spcPts val="1573"/>
              </a:spcBef>
              <a:buSzPct val="100000"/>
              <a:buChar char="•"/>
            </a:pPr>
            <a:r>
              <a:rPr lang="en-US" sz="1667" dirty="0">
                <a:solidFill>
                  <a:srgbClr val="000000"/>
                </a:solidFill>
                <a:latin typeface="Lucida Grande" pitchFamily="34" charset="0"/>
                <a:ea typeface="Lucida Grande" pitchFamily="34" charset="-122"/>
                <a:cs typeface="Lucida Grande" pitchFamily="34" charset="-120"/>
              </a:rPr>
              <a:t>Tolling, Speeding, Parking</a:t>
            </a:r>
          </a:p>
          <a:p>
            <a:pPr marL="485800" lvl="1" indent="-242900" algn="l">
              <a:lnSpc>
                <a:spcPts val="2124"/>
              </a:lnSpc>
              <a:spcBef>
                <a:spcPts val="655"/>
              </a:spcBef>
              <a:buSzPct val="100000"/>
              <a:buChar char="•"/>
            </a:pPr>
            <a:r>
              <a:rPr lang="en-US" sz="1639" dirty="0">
                <a:solidFill>
                  <a:srgbClr val="000000">
                    <a:alpha val="58000"/>
                  </a:srgbClr>
                </a:solidFill>
                <a:latin typeface="Lucida Grande" pitchFamily="34" charset="0"/>
                <a:ea typeface="Lucida Grande" pitchFamily="34" charset="-122"/>
                <a:cs typeface="Lucida Grande" pitchFamily="34" charset="-120"/>
              </a:rPr>
              <a:t>significantly related to the </a:t>
            </a:r>
            <a:r>
              <a:rPr lang="en-US" sz="1639" b="1" dirty="0">
                <a:solidFill>
                  <a:srgbClr val="000000">
                    <a:alpha val="58000"/>
                  </a:srgbClr>
                </a:solidFill>
                <a:latin typeface="Lucida Grande" pitchFamily="34" charset="0"/>
                <a:ea typeface="Lucida Grande" pitchFamily="34" charset="-122"/>
                <a:cs typeface="Lucida Grande" pitchFamily="34" charset="-120"/>
              </a:rPr>
              <a:t>number of debts</a:t>
            </a:r>
            <a:r>
              <a:rPr lang="en-US" sz="1639" dirty="0">
                <a:solidFill>
                  <a:srgbClr val="000000">
                    <a:alpha val="58000"/>
                  </a:srgbClr>
                </a:solidFill>
                <a:latin typeface="Lucida Grande" pitchFamily="34" charset="0"/>
                <a:ea typeface="Lucida Grande" pitchFamily="34" charset="-122"/>
                <a:cs typeface="Lucida Grande" pitchFamily="34" charset="-120"/>
              </a:rPr>
              <a:t>, with p-value </a:t>
            </a:r>
            <a:r>
              <a:rPr lang="en-US" sz="1639" dirty="0">
                <a:solidFill>
                  <a:srgbClr val="1878F2"/>
                </a:solidFill>
                <a:latin typeface="Lucida Grande" pitchFamily="34" charset="0"/>
                <a:ea typeface="Lucida Grande" pitchFamily="34" charset="-122"/>
                <a:cs typeface="Lucida Grande" pitchFamily="34" charset="-120"/>
              </a:rPr>
              <a:t>(0,0008; 0,0054; 0,0483)</a:t>
            </a:r>
            <a:r>
              <a:rPr lang="en-US" sz="1639" dirty="0">
                <a:solidFill>
                  <a:srgbClr val="000000">
                    <a:alpha val="58000"/>
                  </a:srgbClr>
                </a:solidFill>
                <a:latin typeface="Lucida Grande" pitchFamily="34" charset="0"/>
                <a:ea typeface="Lucida Grande" pitchFamily="34" charset="-122"/>
                <a:cs typeface="Lucida Grande" pitchFamily="34" charset="-120"/>
              </a:rPr>
              <a:t> respectively</a:t>
            </a:r>
          </a:p>
          <a:p>
            <a:pPr marL="242900" indent="-242900" algn="l">
              <a:lnSpc>
                <a:spcPts val="1921"/>
              </a:lnSpc>
              <a:spcBef>
                <a:spcPts val="1573"/>
              </a:spcBef>
              <a:buSzPct val="100000"/>
              <a:buChar char="•"/>
            </a:pPr>
            <a:r>
              <a:rPr lang="en-US" sz="1667" dirty="0">
                <a:solidFill>
                  <a:srgbClr val="000000"/>
                </a:solidFill>
                <a:latin typeface="Lucida Grande" pitchFamily="34" charset="0"/>
                <a:ea typeface="Lucida Grande" pitchFamily="34" charset="-122"/>
                <a:cs typeface="Lucida Grande" pitchFamily="34" charset="-120"/>
              </a:rPr>
              <a:t>only </a:t>
            </a:r>
            <a:r>
              <a:rPr lang="en-US" sz="1667" dirty="0">
                <a:solidFill>
                  <a:srgbClr val="1878F2"/>
                </a:solidFill>
                <a:latin typeface="Lucida Grande" pitchFamily="34" charset="0"/>
                <a:ea typeface="Lucida Grande" pitchFamily="34" charset="-122"/>
                <a:cs typeface="Lucida Grande" pitchFamily="34" charset="-120"/>
              </a:rPr>
              <a:t>31,86%</a:t>
            </a:r>
            <a:r>
              <a:rPr lang="en-US" sz="1667" dirty="0">
                <a:solidFill>
                  <a:srgbClr val="000000"/>
                </a:solidFill>
                <a:latin typeface="Lucida Grande" pitchFamily="34" charset="0"/>
                <a:ea typeface="Lucida Grande" pitchFamily="34" charset="-122"/>
                <a:cs typeface="Lucida Grande" pitchFamily="34" charset="-120"/>
              </a:rPr>
              <a:t> contribution of all the offenses can explain the outstanding balance and </a:t>
            </a:r>
            <a:r>
              <a:rPr lang="en-US" sz="1667" dirty="0">
                <a:solidFill>
                  <a:srgbClr val="1878F2"/>
                </a:solidFill>
                <a:latin typeface="Lucida Grande" pitchFamily="34" charset="0"/>
                <a:ea typeface="Lucida Grande" pitchFamily="34" charset="-122"/>
                <a:cs typeface="Lucida Grande" pitchFamily="34" charset="-120"/>
              </a:rPr>
              <a:t>38,02%</a:t>
            </a:r>
            <a:r>
              <a:rPr lang="en-US" sz="1667" dirty="0">
                <a:solidFill>
                  <a:srgbClr val="000000"/>
                </a:solidFill>
                <a:latin typeface="Lucida Grande" pitchFamily="34" charset="0"/>
                <a:ea typeface="Lucida Grande" pitchFamily="34" charset="-122"/>
                <a:cs typeface="Lucida Grande" pitchFamily="34" charset="-120"/>
              </a:rPr>
              <a:t> to the number of debts</a:t>
            </a:r>
          </a:p>
          <a:p>
            <a:pPr marL="242900" indent="-242900" algn="l">
              <a:lnSpc>
                <a:spcPts val="1921"/>
              </a:lnSpc>
              <a:spcBef>
                <a:spcPts val="1683"/>
              </a:spcBef>
              <a:buSzPct val="100000"/>
              <a:buChar char="•"/>
            </a:pPr>
            <a:r>
              <a:rPr lang="en-US" sz="1667" dirty="0">
                <a:solidFill>
                  <a:srgbClr val="000000"/>
                </a:solidFill>
                <a:latin typeface="Lucida Grande" pitchFamily="34" charset="0"/>
                <a:ea typeface="Lucida Grande" pitchFamily="34" charset="-122"/>
                <a:cs typeface="Lucida Grande" pitchFamily="34" charset="-120"/>
              </a:rPr>
              <a:t>adding more offenses to the model did not improve the model's explanatory power</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E8F2FE"/>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7814" y="978168"/>
            <a:ext cx="390427" cy="47613"/>
          </a:xfrm>
          <a:prstGeom prst="rect">
            <a:avLst/>
          </a:prstGeom>
        </p:spPr>
      </p:pic>
      <p:sp>
        <p:nvSpPr>
          <p:cNvPr id="3" name="Object 2"/>
          <p:cNvSpPr/>
          <p:nvPr/>
        </p:nvSpPr>
        <p:spPr>
          <a:xfrm>
            <a:off x="4157865" y="384178"/>
            <a:ext cx="8310443" cy="468929"/>
          </a:xfrm>
          <a:prstGeom prst="rect">
            <a:avLst/>
          </a:prstGeom>
          <a:noFill/>
        </p:spPr>
        <p:txBody>
          <a:bodyPr wrap="square" lIns="0" tIns="0" rIns="0" bIns="0" rtlCol="0" anchor="t"/>
          <a:lstStyle/>
          <a:p>
            <a:pPr algn="l">
              <a:lnSpc>
                <a:spcPts val="3694"/>
              </a:lnSpc>
              <a:buNone/>
            </a:pPr>
            <a:r>
              <a:rPr lang="en-US" sz="3206" dirty="0">
                <a:solidFill>
                  <a:srgbClr val="000000"/>
                </a:solidFill>
                <a:latin typeface="Lucida Grande" pitchFamily="34" charset="0"/>
                <a:ea typeface="Lucida Grande" pitchFamily="34" charset="-122"/>
                <a:cs typeface="Lucida Grande" pitchFamily="34" charset="-120"/>
              </a:rPr>
              <a:t>Problem Solving with Data</a:t>
            </a:r>
            <a:endParaRPr lang="en-US" dirty="0"/>
          </a:p>
        </p:txBody>
      </p:sp>
      <p:pic>
        <p:nvPicPr>
          <p:cNvPr id="4" name="Object 3" descr="preencoded.png"/>
          <p:cNvPicPr>
            <a:picLocks noChangeAspect="1"/>
          </p:cNvPicPr>
          <p:nvPr/>
        </p:nvPicPr>
        <p:blipFill>
          <a:blip r:embed="rId5"/>
          <a:srcRect l="9678" r="9678"/>
          <a:stretch/>
        </p:blipFill>
        <p:spPr>
          <a:xfrm>
            <a:off x="0" y="0"/>
            <a:ext cx="3691257" cy="6865808"/>
          </a:xfrm>
          <a:prstGeom prst="rect">
            <a:avLst/>
          </a:prstGeom>
        </p:spPr>
      </p:pic>
      <p:sp>
        <p:nvSpPr>
          <p:cNvPr id="5" name="Object 4"/>
          <p:cNvSpPr/>
          <p:nvPr/>
        </p:nvSpPr>
        <p:spPr>
          <a:xfrm>
            <a:off x="4157865" y="1930711"/>
            <a:ext cx="7554956" cy="1742639"/>
          </a:xfrm>
          <a:prstGeom prst="rect">
            <a:avLst/>
          </a:prstGeom>
          <a:noFill/>
          <a:ln w="25400">
            <a:solidFill>
              <a:srgbClr val="1878F2"/>
            </a:solidFill>
            <a:prstDash val="solid"/>
            <a:miter lim="800000"/>
          </a:ln>
        </p:spPr>
      </p:sp>
      <p:sp>
        <p:nvSpPr>
          <p:cNvPr id="6" name="Object 5"/>
          <p:cNvSpPr/>
          <p:nvPr/>
        </p:nvSpPr>
        <p:spPr>
          <a:xfrm>
            <a:off x="4443544" y="2167765"/>
            <a:ext cx="7786699" cy="248005"/>
          </a:xfrm>
          <a:prstGeom prst="rect">
            <a:avLst/>
          </a:prstGeom>
          <a:noFill/>
        </p:spPr>
        <p:txBody>
          <a:bodyPr wrap="square" lIns="0" tIns="0" rIns="0" bIns="0" rtlCol="0" anchor="t"/>
          <a:lstStyle/>
          <a:p>
            <a:pPr algn="l">
              <a:lnSpc>
                <a:spcPts val="1954"/>
              </a:lnSpc>
              <a:buNone/>
            </a:pPr>
            <a:r>
              <a:rPr lang="en-US" sz="1696" b="1" dirty="0">
                <a:solidFill>
                  <a:srgbClr val="000000"/>
                </a:solidFill>
                <a:latin typeface="Lucida Grande" pitchFamily="34" charset="0"/>
                <a:ea typeface="Lucida Grande" pitchFamily="34" charset="-122"/>
                <a:cs typeface="Lucida Grande" pitchFamily="34" charset="-120"/>
              </a:rPr>
              <a:t>INTRODUCTION</a:t>
            </a:r>
            <a:endParaRPr lang="en-US" dirty="0"/>
          </a:p>
        </p:txBody>
      </p:sp>
      <p:sp>
        <p:nvSpPr>
          <p:cNvPr id="7" name="Object 6"/>
          <p:cNvSpPr/>
          <p:nvPr/>
        </p:nvSpPr>
        <p:spPr>
          <a:xfrm>
            <a:off x="4443545" y="2524208"/>
            <a:ext cx="7208044" cy="615459"/>
          </a:xfrm>
          <a:prstGeom prst="rect">
            <a:avLst/>
          </a:prstGeom>
          <a:noFill/>
        </p:spPr>
        <p:txBody>
          <a:bodyPr wrap="square" lIns="0" tIns="0" rIns="0" bIns="0" rtlCol="0" anchor="t"/>
          <a:lstStyle/>
          <a:p>
            <a:pPr algn="l">
              <a:lnSpc>
                <a:spcPts val="1616"/>
              </a:lnSpc>
              <a:spcBef>
                <a:spcPts val="837"/>
              </a:spcBef>
              <a:buNone/>
            </a:pPr>
            <a:r>
              <a:rPr lang="en-US" sz="1247" dirty="0">
                <a:solidFill>
                  <a:srgbClr val="000000">
                    <a:alpha val="58000"/>
                  </a:srgbClr>
                </a:solidFill>
                <a:latin typeface="Lucida Grande" pitchFamily="34" charset="0"/>
                <a:ea typeface="Lucida Grande" pitchFamily="34" charset="-122"/>
                <a:cs typeface="Lucida Grande" pitchFamily="34" charset="-120"/>
              </a:rPr>
              <a:t>Road accident and unpaid traffic fines (SPER Debts) are significant issues in Queensland. Understanding the factors is crucial for implementing effective intervention to improve road safety and debt collection</a:t>
            </a:r>
            <a:endParaRPr lang="en-US" dirty="0"/>
          </a:p>
        </p:txBody>
      </p:sp>
      <p:sp>
        <p:nvSpPr>
          <p:cNvPr id="8" name="Object 7"/>
          <p:cNvSpPr/>
          <p:nvPr/>
        </p:nvSpPr>
        <p:spPr>
          <a:xfrm>
            <a:off x="4157865" y="4125675"/>
            <a:ext cx="7554956" cy="1742639"/>
          </a:xfrm>
          <a:prstGeom prst="rect">
            <a:avLst/>
          </a:prstGeom>
          <a:noFill/>
          <a:ln w="25400">
            <a:solidFill>
              <a:srgbClr val="1878F2"/>
            </a:solidFill>
            <a:prstDash val="solid"/>
            <a:miter lim="800000"/>
          </a:ln>
        </p:spPr>
      </p:sp>
      <p:sp>
        <p:nvSpPr>
          <p:cNvPr id="9" name="Object 8"/>
          <p:cNvSpPr/>
          <p:nvPr/>
        </p:nvSpPr>
        <p:spPr>
          <a:xfrm>
            <a:off x="4443544" y="4362728"/>
            <a:ext cx="7786699" cy="248005"/>
          </a:xfrm>
          <a:prstGeom prst="rect">
            <a:avLst/>
          </a:prstGeom>
          <a:noFill/>
        </p:spPr>
        <p:txBody>
          <a:bodyPr wrap="square" lIns="0" tIns="0" rIns="0" bIns="0" rtlCol="0" anchor="t"/>
          <a:lstStyle/>
          <a:p>
            <a:pPr algn="l">
              <a:lnSpc>
                <a:spcPts val="1954"/>
              </a:lnSpc>
              <a:buNone/>
            </a:pPr>
            <a:r>
              <a:rPr lang="en-US" sz="1696" b="1" dirty="0">
                <a:solidFill>
                  <a:srgbClr val="000000"/>
                </a:solidFill>
                <a:latin typeface="Lucida Grande" pitchFamily="34" charset="0"/>
                <a:ea typeface="Lucida Grande" pitchFamily="34" charset="-122"/>
                <a:cs typeface="Lucida Grande" pitchFamily="34" charset="-120"/>
              </a:rPr>
              <a:t>RESEARCH QUESTIONS</a:t>
            </a:r>
            <a:endParaRPr lang="en-US" dirty="0"/>
          </a:p>
        </p:txBody>
      </p:sp>
      <p:sp>
        <p:nvSpPr>
          <p:cNvPr id="10" name="Object 9"/>
          <p:cNvSpPr/>
          <p:nvPr/>
        </p:nvSpPr>
        <p:spPr>
          <a:xfrm>
            <a:off x="4443544" y="4719172"/>
            <a:ext cx="7786699" cy="904768"/>
          </a:xfrm>
          <a:prstGeom prst="rect">
            <a:avLst/>
          </a:prstGeom>
          <a:noFill/>
        </p:spPr>
        <p:txBody>
          <a:bodyPr wrap="square" lIns="0" tIns="0" rIns="0" bIns="0" rtlCol="0" anchor="t"/>
          <a:lstStyle/>
          <a:p>
            <a:pPr marL="242900" indent="-242900" algn="l">
              <a:lnSpc>
                <a:spcPts val="1616"/>
              </a:lnSpc>
              <a:spcBef>
                <a:spcPts val="837"/>
              </a:spcBef>
              <a:buSzPct val="100000"/>
              <a:buFont typeface="+mj-lt"/>
              <a:buAutoNum type="arabicPeriod"/>
            </a:pPr>
            <a:r>
              <a:rPr lang="en-US" sz="1247" dirty="0">
                <a:solidFill>
                  <a:srgbClr val="000000">
                    <a:alpha val="58000"/>
                  </a:srgbClr>
                </a:solidFill>
                <a:latin typeface="Lucida Grande" pitchFamily="34" charset="0"/>
                <a:ea typeface="Lucida Grande" pitchFamily="34" charset="-122"/>
                <a:cs typeface="Lucida Grande" pitchFamily="34" charset="-120"/>
              </a:rPr>
              <a:t>What are the main causes of car accidents in Queensland in 2021?</a:t>
            </a:r>
          </a:p>
          <a:p>
            <a:pPr marL="242900" indent="-242900" algn="l">
              <a:lnSpc>
                <a:spcPts val="1616"/>
              </a:lnSpc>
              <a:spcBef>
                <a:spcPts val="325"/>
              </a:spcBef>
              <a:buSzPct val="100000"/>
              <a:buFont typeface="+mj-lt"/>
              <a:buAutoNum type="arabicPeriod"/>
            </a:pPr>
            <a:r>
              <a:rPr lang="en-US" sz="1247" dirty="0">
                <a:solidFill>
                  <a:srgbClr val="000000">
                    <a:alpha val="58000"/>
                  </a:srgbClr>
                </a:solidFill>
                <a:latin typeface="Lucida Grande" pitchFamily="34" charset="0"/>
                <a:ea typeface="Lucida Grande" pitchFamily="34" charset="-122"/>
                <a:cs typeface="Lucida Grande" pitchFamily="34" charset="-120"/>
              </a:rPr>
              <a:t>Does the installation of speed cameras necessarily lead to decrease in the number of crashes?</a:t>
            </a:r>
          </a:p>
          <a:p>
            <a:pPr marL="242900" indent="-242900" algn="l">
              <a:lnSpc>
                <a:spcPts val="1616"/>
              </a:lnSpc>
              <a:spcBef>
                <a:spcPts val="325"/>
              </a:spcBef>
              <a:buSzPct val="100000"/>
              <a:buFont typeface="+mj-lt"/>
              <a:buAutoNum type="arabicPeriod"/>
            </a:pPr>
            <a:r>
              <a:rPr lang="en-US" sz="1247" dirty="0">
                <a:solidFill>
                  <a:srgbClr val="000000">
                    <a:alpha val="58000"/>
                  </a:srgbClr>
                </a:solidFill>
                <a:latin typeface="Lucida Grande" pitchFamily="34" charset="0"/>
                <a:ea typeface="Lucida Grande" pitchFamily="34" charset="-122"/>
                <a:cs typeface="Lucida Grande" pitchFamily="34" charset="-120"/>
              </a:rPr>
              <a:t>What are the most significant factors contributing to the SPER Debt by SA4 regions?</a:t>
            </a:r>
            <a:endParaRPr lang="en-US" dirty="0"/>
          </a:p>
        </p:txBody>
      </p:sp>
      <p:sp>
        <p:nvSpPr>
          <p:cNvPr id="11" name="Object 10"/>
          <p:cNvSpPr/>
          <p:nvPr/>
        </p:nvSpPr>
        <p:spPr>
          <a:xfrm>
            <a:off x="161885" y="6507817"/>
            <a:ext cx="133317" cy="210986"/>
          </a:xfrm>
          <a:prstGeom prst="rect">
            <a:avLst/>
          </a:prstGeom>
          <a:noFill/>
        </p:spPr>
        <p:txBody>
          <a:bodyPr wrap="square" lIns="0" tIns="0" rIns="0" bIns="0" rtlCol="0" anchor="ctr"/>
          <a:lstStyle/>
          <a:p>
            <a:pPr algn="r">
              <a:lnSpc>
                <a:spcPts val="1662"/>
              </a:lnSpc>
              <a:buNone/>
            </a:pPr>
            <a:r>
              <a:rPr lang="en-US" sz="1283" dirty="0">
                <a:solidFill>
                  <a:srgbClr val="000000">
                    <a:alpha val="58000"/>
                  </a:srgbClr>
                </a:solidFill>
                <a:latin typeface="Lucida Grande" pitchFamily="34" charset="0"/>
                <a:ea typeface="Lucida Grande" pitchFamily="34" charset="-122"/>
                <a:cs typeface="Lucida Grande" pitchFamily="34" charset="-120"/>
              </a:rPr>
              <a:t>2</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3161863"/>
            <a:ext cx="380905" cy="47613"/>
          </a:xfrm>
          <a:prstGeom prst="rect">
            <a:avLst/>
          </a:prstGeom>
        </p:spPr>
      </p:pic>
      <p:sp>
        <p:nvSpPr>
          <p:cNvPr id="3" name="Object 2"/>
          <p:cNvSpPr/>
          <p:nvPr/>
        </p:nvSpPr>
        <p:spPr>
          <a:xfrm>
            <a:off x="476131" y="2086743"/>
            <a:ext cx="3079615" cy="260483"/>
          </a:xfrm>
          <a:prstGeom prst="rect">
            <a:avLst/>
          </a:prstGeom>
          <a:noFill/>
        </p:spPr>
        <p:txBody>
          <a:bodyPr wrap="square" lIns="0" tIns="0" rIns="0" bIns="0" rtlCol="0" anchor="t"/>
          <a:lstStyle/>
          <a:p>
            <a:pPr algn="l">
              <a:lnSpc>
                <a:spcPts val="2052"/>
              </a:lnSpc>
              <a:buNone/>
            </a:pPr>
            <a:r>
              <a:rPr lang="en-US" sz="1781" dirty="0">
                <a:solidFill>
                  <a:srgbClr val="1878F2"/>
                </a:solidFill>
                <a:latin typeface="Lucida Grande" pitchFamily="34" charset="0"/>
                <a:ea typeface="Lucida Grande" pitchFamily="34" charset="-122"/>
                <a:cs typeface="Lucida Grande" pitchFamily="34" charset="-120"/>
              </a:rPr>
              <a:t>using poisson regression</a:t>
            </a:r>
            <a:endParaRPr lang="en-US" dirty="0"/>
          </a:p>
        </p:txBody>
      </p:sp>
      <p:sp>
        <p:nvSpPr>
          <p:cNvPr id="4" name="Object 3"/>
          <p:cNvSpPr/>
          <p:nvPr/>
        </p:nvSpPr>
        <p:spPr>
          <a:xfrm>
            <a:off x="476131" y="2494232"/>
            <a:ext cx="3079615" cy="468890"/>
          </a:xfrm>
          <a:prstGeom prst="rect">
            <a:avLst/>
          </a:prstGeom>
          <a:noFill/>
        </p:spPr>
        <p:txBody>
          <a:bodyPr wrap="square" lIns="0" tIns="0" rIns="0" bIns="0" rtlCol="0" anchor="t"/>
          <a:lstStyle/>
          <a:p>
            <a:pPr algn="l">
              <a:lnSpc>
                <a:spcPts val="3694"/>
              </a:lnSpc>
              <a:spcBef>
                <a:spcPts val="1135"/>
              </a:spcBef>
              <a:buNone/>
            </a:pPr>
            <a:r>
              <a:rPr lang="en-US" sz="3206" dirty="0">
                <a:solidFill>
                  <a:srgbClr val="000000"/>
                </a:solidFill>
                <a:latin typeface="Lucida Grande" pitchFamily="34" charset="0"/>
                <a:ea typeface="Lucida Grande" pitchFamily="34" charset="-122"/>
                <a:cs typeface="Lucida Grande" pitchFamily="34" charset="-120"/>
              </a:rPr>
              <a:t>Results</a:t>
            </a:r>
            <a:endParaRPr lang="en-US" dirty="0"/>
          </a:p>
        </p:txBody>
      </p:sp>
      <p:sp>
        <p:nvSpPr>
          <p:cNvPr id="5" name="Object 4"/>
          <p:cNvSpPr/>
          <p:nvPr/>
        </p:nvSpPr>
        <p:spPr>
          <a:xfrm>
            <a:off x="476131" y="3307027"/>
            <a:ext cx="3079615" cy="1465095"/>
          </a:xfrm>
          <a:prstGeom prst="rect">
            <a:avLst/>
          </a:prstGeom>
          <a:noFill/>
        </p:spPr>
        <p:txBody>
          <a:bodyPr wrap="square" lIns="0" tIns="0" rIns="0" bIns="0" rtlCol="0" anchor="t"/>
          <a:lstStyle/>
          <a:p>
            <a:pPr algn="l">
              <a:lnSpc>
                <a:spcPts val="2309"/>
              </a:lnSpc>
              <a:spcBef>
                <a:spcPts val="2655"/>
              </a:spcBef>
              <a:buNone/>
            </a:pPr>
            <a:r>
              <a:rPr lang="en-US" sz="1781" dirty="0">
                <a:solidFill>
                  <a:srgbClr val="000000">
                    <a:alpha val="58000"/>
                  </a:srgbClr>
                </a:solidFill>
                <a:latin typeface="Lucida Grande" pitchFamily="34" charset="0"/>
                <a:ea typeface="Lucida Grande" pitchFamily="34" charset="-122"/>
                <a:cs typeface="Lucida Grande" pitchFamily="34" charset="-120"/>
              </a:rPr>
              <a:t>Drinking driving, driver speed, fatigued driver, and defective vehicle are </a:t>
            </a:r>
            <a:r>
              <a:rPr lang="en-US" sz="1781" b="1" dirty="0">
                <a:solidFill>
                  <a:srgbClr val="000000">
                    <a:alpha val="58000"/>
                  </a:srgbClr>
                </a:solidFill>
                <a:latin typeface="Lucida Grande" pitchFamily="34" charset="0"/>
                <a:ea typeface="Lucida Grande" pitchFamily="34" charset="-122"/>
                <a:cs typeface="Lucida Grande" pitchFamily="34" charset="-120"/>
              </a:rPr>
              <a:t>significant factors of the car accidents</a:t>
            </a:r>
            <a:endParaRPr lang="en-US" dirty="0"/>
          </a:p>
        </p:txBody>
      </p:sp>
      <p:sp>
        <p:nvSpPr>
          <p:cNvPr id="6" name="Object 5"/>
          <p:cNvSpPr/>
          <p:nvPr/>
        </p:nvSpPr>
        <p:spPr>
          <a:xfrm>
            <a:off x="4818743" y="0"/>
            <a:ext cx="7379732" cy="5551714"/>
          </a:xfrm>
          <a:prstGeom prst="rect">
            <a:avLst/>
          </a:prstGeom>
          <a:solidFill>
            <a:srgbClr val="1878F2"/>
          </a:solidFill>
        </p:spPr>
      </p:sp>
      <p:pic>
        <p:nvPicPr>
          <p:cNvPr id="7" name="Object 6" descr="preencoded.png"/>
          <p:cNvPicPr>
            <a:picLocks noChangeAspect="1"/>
          </p:cNvPicPr>
          <p:nvPr/>
        </p:nvPicPr>
        <p:blipFill>
          <a:blip r:embed="rId5"/>
          <a:srcRect l="19201" t="-69" r="19201" b="-69"/>
          <a:stretch/>
        </p:blipFill>
        <p:spPr>
          <a:xfrm>
            <a:off x="4501981" y="219728"/>
            <a:ext cx="7356189" cy="59794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5070281" cy="6865808"/>
          </a:xfrm>
          <a:prstGeom prst="rect">
            <a:avLst/>
          </a:prstGeom>
          <a:solidFill>
            <a:srgbClr val="E8F2FE"/>
          </a:solidFill>
        </p:spPr>
      </p:sp>
      <p:pic>
        <p:nvPicPr>
          <p:cNvPr id="3" name="Object 2" descr="preencoded.png"/>
          <p:cNvPicPr>
            <a:picLocks noChangeAspect="1"/>
          </p:cNvPicPr>
          <p:nvPr/>
        </p:nvPicPr>
        <p:blipFill>
          <a:blip r:embed="rId3"/>
          <a:srcRect l="-21522" t="-95276" r="-21522" b="-95276"/>
          <a:stretch/>
        </p:blipFill>
        <p:spPr>
          <a:xfrm>
            <a:off x="0" y="0"/>
            <a:ext cx="5070281" cy="6865808"/>
          </a:xfrm>
          <a:prstGeom prst="rect">
            <a:avLst/>
          </a:prstGeom>
        </p:spPr>
      </p:pic>
      <p:sp>
        <p:nvSpPr>
          <p:cNvPr id="5" name="Object 4"/>
          <p:cNvSpPr/>
          <p:nvPr/>
        </p:nvSpPr>
        <p:spPr>
          <a:xfrm>
            <a:off x="5436173" y="3171879"/>
            <a:ext cx="3082452" cy="2902316"/>
          </a:xfrm>
          <a:prstGeom prst="rect">
            <a:avLst/>
          </a:prstGeom>
          <a:noFill/>
        </p:spPr>
        <p:txBody>
          <a:bodyPr wrap="square" lIns="0" tIns="0" rIns="0" bIns="0" rtlCol="0" anchor="t"/>
          <a:lstStyle/>
          <a:p>
            <a:pPr marL="342900" indent="-342900" algn="l">
              <a:spcBef>
                <a:spcPts val="325"/>
              </a:spcBef>
              <a:buSzPct val="100000"/>
              <a:buFont typeface="+mj-lt"/>
              <a:buAutoNum type="arabicPeriod" startAt="2"/>
            </a:pPr>
            <a:r>
              <a:rPr lang="en-US" sz="1600" b="1" dirty="0">
                <a:solidFill>
                  <a:srgbClr val="0070C0"/>
                </a:solidFill>
                <a:latin typeface="Lucida Grande" pitchFamily="34" charset="0"/>
                <a:ea typeface="Lucida Grande" pitchFamily="34" charset="-122"/>
                <a:cs typeface="Lucida Grande" pitchFamily="34" charset="-120"/>
              </a:rPr>
              <a:t>The installation of speed cameras may not necessarily lead to a decrease in the number of crash accidents in certain regions</a:t>
            </a:r>
            <a:r>
              <a:rPr lang="en-US" sz="1600" dirty="0">
                <a:solidFill>
                  <a:srgbClr val="0070C0"/>
                </a:solidFill>
                <a:latin typeface="Lucida Grande" pitchFamily="34" charset="0"/>
                <a:ea typeface="Lucida Grande" pitchFamily="34" charset="-122"/>
                <a:cs typeface="Lucida Grande" pitchFamily="34" charset="-120"/>
              </a:rPr>
              <a:t>. </a:t>
            </a:r>
          </a:p>
          <a:p>
            <a:pPr lvl="1">
              <a:spcBef>
                <a:spcPts val="325"/>
              </a:spcBef>
              <a:buSzPct val="100000"/>
            </a:pPr>
            <a:r>
              <a:rPr lang="en-US" sz="1600" dirty="0">
                <a:solidFill>
                  <a:schemeClr val="bg2">
                    <a:alpha val="58000"/>
                  </a:schemeClr>
                </a:solidFill>
                <a:latin typeface="Lucida Grande" pitchFamily="34" charset="0"/>
                <a:ea typeface="Lucida Grande" pitchFamily="34" charset="-122"/>
                <a:cs typeface="Lucida Grande" pitchFamily="34" charset="-120"/>
              </a:rPr>
              <a:t>simply installing speed cameras may not be a comprehensive solution to reducing the number of accidents, and other factors must be considered.</a:t>
            </a:r>
          </a:p>
          <a:p>
            <a:pPr algn="l">
              <a:spcBef>
                <a:spcPts val="325"/>
              </a:spcBef>
              <a:buSzPct val="100000"/>
            </a:pPr>
            <a:endParaRPr lang="en-US" sz="1600" b="1" dirty="0">
              <a:solidFill>
                <a:srgbClr val="0070C0">
                  <a:alpha val="58000"/>
                </a:srgbClr>
              </a:solidFill>
              <a:latin typeface="Lucida Grande" pitchFamily="34" charset="0"/>
              <a:ea typeface="Lucida Grande" pitchFamily="34" charset="-122"/>
              <a:cs typeface="Lucida Grande" pitchFamily="34" charset="-120"/>
            </a:endParaRPr>
          </a:p>
          <a:p>
            <a:pPr algn="l">
              <a:spcBef>
                <a:spcPts val="325"/>
              </a:spcBef>
              <a:buSzPct val="100000"/>
            </a:pPr>
            <a:endParaRPr lang="en-US" sz="1600" b="1" dirty="0">
              <a:solidFill>
                <a:srgbClr val="0070C0">
                  <a:alpha val="58000"/>
                </a:srgbClr>
              </a:solidFill>
              <a:latin typeface="Lucida Grande" pitchFamily="34" charset="0"/>
              <a:ea typeface="Lucida Grande" pitchFamily="34" charset="-122"/>
              <a:cs typeface="Lucida Grande" pitchFamily="34" charset="-120"/>
            </a:endParaRPr>
          </a:p>
        </p:txBody>
      </p:sp>
      <p:sp>
        <p:nvSpPr>
          <p:cNvPr id="9" name="Object 3">
            <a:extLst>
              <a:ext uri="{FF2B5EF4-FFF2-40B4-BE49-F238E27FC236}">
                <a16:creationId xmlns:a16="http://schemas.microsoft.com/office/drawing/2014/main" id="{88F903D3-F37E-D5D1-4A62-8247630C6B42}"/>
              </a:ext>
            </a:extLst>
          </p:cNvPr>
          <p:cNvSpPr/>
          <p:nvPr/>
        </p:nvSpPr>
        <p:spPr>
          <a:xfrm>
            <a:off x="8884517" y="1919753"/>
            <a:ext cx="3082452" cy="1926533"/>
          </a:xfrm>
          <a:prstGeom prst="rect">
            <a:avLst/>
          </a:prstGeom>
          <a:noFill/>
        </p:spPr>
        <p:txBody>
          <a:bodyPr wrap="square" lIns="0" tIns="0" rIns="0" bIns="0" rtlCol="0" anchor="t"/>
          <a:lstStyle/>
          <a:p>
            <a:pPr lvl="1" algn="l">
              <a:spcBef>
                <a:spcPts val="537"/>
              </a:spcBef>
              <a:buNone/>
            </a:pPr>
            <a:endParaRPr lang="en-US" sz="1600" dirty="0">
              <a:solidFill>
                <a:srgbClr val="000000">
                  <a:alpha val="58000"/>
                </a:srgbClr>
              </a:solidFill>
              <a:latin typeface="Lucida Grande" pitchFamily="34" charset="0"/>
              <a:ea typeface="Lucida Grande" pitchFamily="34" charset="-122"/>
              <a:cs typeface="Lucida Grande" pitchFamily="34" charset="-120"/>
            </a:endParaRPr>
          </a:p>
          <a:p>
            <a:pPr marL="342900" indent="-342900" algn="l">
              <a:spcBef>
                <a:spcPts val="325"/>
              </a:spcBef>
              <a:buSzPct val="100000"/>
              <a:buFont typeface="+mj-lt"/>
              <a:buAutoNum type="arabicPeriod" startAt="3"/>
            </a:pPr>
            <a:r>
              <a:rPr lang="en-US" sz="1600" b="1" dirty="0">
                <a:solidFill>
                  <a:srgbClr val="0070C0"/>
                </a:solidFill>
                <a:latin typeface="Lucida Grande" pitchFamily="34" charset="0"/>
                <a:ea typeface="Lucida Grande" pitchFamily="34" charset="-122"/>
                <a:cs typeface="Lucida Grande" pitchFamily="34" charset="-120"/>
              </a:rPr>
              <a:t>The most significant factors contributing to the SPER Debt in SA4 regions are</a:t>
            </a:r>
            <a:endParaRPr lang="en-ID" sz="1600" b="1" dirty="0">
              <a:solidFill>
                <a:srgbClr val="0070C0"/>
              </a:solidFill>
            </a:endParaRPr>
          </a:p>
          <a:p>
            <a:pPr lvl="1" algn="l">
              <a:spcBef>
                <a:spcPts val="537"/>
              </a:spcBef>
              <a:buNone/>
            </a:pPr>
            <a:r>
              <a:rPr lang="en-US" sz="1600" dirty="0">
                <a:solidFill>
                  <a:srgbClr val="000000">
                    <a:alpha val="58000"/>
                  </a:srgbClr>
                </a:solidFill>
                <a:latin typeface="Lucida Grande" pitchFamily="34" charset="0"/>
                <a:ea typeface="Lucida Grande" pitchFamily="34" charset="-122"/>
                <a:cs typeface="Lucida Grande" pitchFamily="34" charset="-120"/>
              </a:rPr>
              <a:t>Speeding, Tolling, and Driving</a:t>
            </a:r>
            <a:endParaRPr lang="en-US" sz="2400" dirty="0"/>
          </a:p>
        </p:txBody>
      </p:sp>
      <p:sp>
        <p:nvSpPr>
          <p:cNvPr id="10" name="Object 3">
            <a:extLst>
              <a:ext uri="{FF2B5EF4-FFF2-40B4-BE49-F238E27FC236}">
                <a16:creationId xmlns:a16="http://schemas.microsoft.com/office/drawing/2014/main" id="{0652DFA5-2424-0DCB-7864-31B0C8148874}"/>
              </a:ext>
            </a:extLst>
          </p:cNvPr>
          <p:cNvSpPr/>
          <p:nvPr/>
        </p:nvSpPr>
        <p:spPr>
          <a:xfrm>
            <a:off x="5516002" y="624656"/>
            <a:ext cx="3082452" cy="1926533"/>
          </a:xfrm>
          <a:prstGeom prst="rect">
            <a:avLst/>
          </a:prstGeom>
          <a:noFill/>
        </p:spPr>
        <p:txBody>
          <a:bodyPr wrap="square" lIns="0" tIns="0" rIns="0" bIns="0" rtlCol="0" anchor="t"/>
          <a:lstStyle/>
          <a:p>
            <a:pPr marL="800100" lvl="1" indent="-342900" algn="l">
              <a:spcBef>
                <a:spcPts val="537"/>
              </a:spcBef>
              <a:buFont typeface="+mj-lt"/>
              <a:buAutoNum type="arabicPeriod"/>
            </a:pPr>
            <a:endParaRPr lang="en-US" sz="1600" dirty="0">
              <a:solidFill>
                <a:srgbClr val="000000">
                  <a:alpha val="58000"/>
                </a:srgbClr>
              </a:solidFill>
              <a:latin typeface="Lucida Grande" pitchFamily="34" charset="0"/>
              <a:ea typeface="Lucida Grande" pitchFamily="34" charset="-122"/>
              <a:cs typeface="Lucida Grande" pitchFamily="34" charset="-120"/>
            </a:endParaRPr>
          </a:p>
          <a:p>
            <a:pPr marL="342900" indent="-342900" algn="l">
              <a:spcBef>
                <a:spcPts val="325"/>
              </a:spcBef>
              <a:buSzPct val="100000"/>
              <a:buFont typeface="+mj-lt"/>
              <a:buAutoNum type="arabicPeriod"/>
            </a:pPr>
            <a:r>
              <a:rPr lang="en-US" sz="1600" b="1" dirty="0">
                <a:solidFill>
                  <a:srgbClr val="0070C0"/>
                </a:solidFill>
                <a:latin typeface="Lucida Grande" pitchFamily="34" charset="0"/>
                <a:ea typeface="Lucida Grande" pitchFamily="34" charset="-122"/>
                <a:cs typeface="Lucida Grande" pitchFamily="34" charset="-120"/>
              </a:rPr>
              <a:t>The main causes of car accidents in Queensland in 2021 are </a:t>
            </a:r>
            <a:r>
              <a:rPr lang="en-US" sz="1600" dirty="0">
                <a:solidFill>
                  <a:srgbClr val="000000">
                    <a:alpha val="58000"/>
                  </a:srgbClr>
                </a:solidFill>
                <a:latin typeface="Lucida Grande" pitchFamily="34" charset="0"/>
                <a:ea typeface="Lucida Grande" pitchFamily="34" charset="-122"/>
                <a:cs typeface="Lucida Grande" pitchFamily="34" charset="-120"/>
              </a:rPr>
              <a:t>Speeding, Tolling, and Driving</a:t>
            </a: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E45F7F7-3903-C4D6-6C57-52D6D6838981}"/>
              </a:ext>
            </a:extLst>
          </p:cNvPr>
          <p:cNvGraphicFramePr/>
          <p:nvPr>
            <p:extLst>
              <p:ext uri="{D42A27DB-BD31-4B8C-83A1-F6EECF244321}">
                <p14:modId xmlns:p14="http://schemas.microsoft.com/office/powerpoint/2010/main" val="2061343376"/>
              </p:ext>
            </p:extLst>
          </p:nvPr>
        </p:nvGraphicFramePr>
        <p:xfrm>
          <a:off x="323387" y="1025569"/>
          <a:ext cx="11406683" cy="2632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BDE16B91-ADFF-6E1F-82A9-B804438751DB}"/>
              </a:ext>
            </a:extLst>
          </p:cNvPr>
          <p:cNvGraphicFramePr/>
          <p:nvPr>
            <p:extLst>
              <p:ext uri="{D42A27DB-BD31-4B8C-83A1-F6EECF244321}">
                <p14:modId xmlns:p14="http://schemas.microsoft.com/office/powerpoint/2010/main" val="310286323"/>
              </p:ext>
            </p:extLst>
          </p:nvPr>
        </p:nvGraphicFramePr>
        <p:xfrm>
          <a:off x="323387" y="4075533"/>
          <a:ext cx="11406683" cy="26323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3E067A5E-2CC4-9833-A22D-BFD15094B12E}"/>
              </a:ext>
            </a:extLst>
          </p:cNvPr>
          <p:cNvSpPr txBox="1"/>
          <p:nvPr/>
        </p:nvSpPr>
        <p:spPr>
          <a:xfrm>
            <a:off x="7527608" y="4075533"/>
            <a:ext cx="1847236" cy="2866875"/>
          </a:xfrm>
          <a:prstGeom prst="rect">
            <a:avLst/>
          </a:prstGeom>
          <a:noFill/>
        </p:spPr>
        <p:txBody>
          <a:bodyPr wrap="square" rtlCol="0">
            <a:spAutoFit/>
          </a:bodyPr>
          <a:lstStyle/>
          <a:p>
            <a:pPr algn="just">
              <a:lnSpc>
                <a:spcPct val="107000"/>
              </a:lnSpc>
              <a:spcAft>
                <a:spcPts val="513"/>
              </a:spcAft>
            </a:pPr>
            <a:r>
              <a:rPr lang="en-IN" sz="1539" kern="100" dirty="0">
                <a:solidFill>
                  <a:schemeClr val="bg1"/>
                </a:solidFill>
                <a:latin typeface="Calibri" panose="020F0502020204030204" pitchFamily="34" charset="0"/>
                <a:ea typeface="Calibri" panose="020F0502020204030204" pitchFamily="34" charset="0"/>
                <a:cs typeface="Calibri" panose="020F0502020204030204" pitchFamily="34" charset="0"/>
              </a:rPr>
              <a:t>- Adhere to traffic rules.</a:t>
            </a:r>
          </a:p>
          <a:p>
            <a:pPr algn="just">
              <a:lnSpc>
                <a:spcPct val="107000"/>
              </a:lnSpc>
              <a:spcAft>
                <a:spcPts val="513"/>
              </a:spcAft>
            </a:pPr>
            <a:r>
              <a:rPr lang="en-IN" sz="1539" kern="100" dirty="0">
                <a:solidFill>
                  <a:schemeClr val="bg1"/>
                </a:solidFill>
                <a:latin typeface="Calibri" panose="020F0502020204030204" pitchFamily="34" charset="0"/>
                <a:ea typeface="Calibri" panose="020F0502020204030204" pitchFamily="34" charset="0"/>
                <a:cs typeface="Calibri" panose="020F0502020204030204" pitchFamily="34" charset="0"/>
              </a:rPr>
              <a:t>- Avoid driving  after alcohol or drugs.</a:t>
            </a:r>
          </a:p>
          <a:p>
            <a:pPr algn="just">
              <a:lnSpc>
                <a:spcPct val="107000"/>
              </a:lnSpc>
              <a:spcAft>
                <a:spcPts val="513"/>
              </a:spcAft>
            </a:pPr>
            <a:r>
              <a:rPr lang="en-IN" sz="1539" kern="100" dirty="0">
                <a:solidFill>
                  <a:schemeClr val="bg1"/>
                </a:solidFill>
                <a:latin typeface="Calibri" panose="020F0502020204030204" pitchFamily="34" charset="0"/>
                <a:ea typeface="Calibri" panose="020F0502020204030204" pitchFamily="34" charset="0"/>
                <a:cs typeface="Calibri" panose="020F0502020204030204" pitchFamily="34" charset="0"/>
              </a:rPr>
              <a:t>- Ensure vehicles are in good condition.</a:t>
            </a:r>
          </a:p>
          <a:p>
            <a:pPr algn="just">
              <a:lnSpc>
                <a:spcPct val="107000"/>
              </a:lnSpc>
              <a:spcAft>
                <a:spcPts val="513"/>
              </a:spcAft>
            </a:pPr>
            <a:r>
              <a:rPr lang="en-IN" sz="1539" kern="100" dirty="0">
                <a:solidFill>
                  <a:schemeClr val="bg1"/>
                </a:solidFill>
                <a:latin typeface="Calibri" panose="020F0502020204030204" pitchFamily="34" charset="0"/>
                <a:ea typeface="Calibri" panose="020F0502020204030204" pitchFamily="34" charset="0"/>
                <a:cs typeface="Calibri" panose="020F0502020204030204" pitchFamily="34" charset="0"/>
              </a:rPr>
              <a:t>- Take regular breaks during long drives to prevent fatigue.</a:t>
            </a:r>
          </a:p>
          <a:p>
            <a:pPr algn="just"/>
            <a:endParaRPr lang="en-IN" sz="1539"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385ED2E-2B3E-97FC-AB92-F6EAD3C74DB3}"/>
              </a:ext>
            </a:extLst>
          </p:cNvPr>
          <p:cNvSpPr txBox="1"/>
          <p:nvPr/>
        </p:nvSpPr>
        <p:spPr>
          <a:xfrm>
            <a:off x="9882834" y="4075533"/>
            <a:ext cx="1662512" cy="3245568"/>
          </a:xfrm>
          <a:prstGeom prst="rect">
            <a:avLst/>
          </a:prstGeom>
          <a:noFill/>
        </p:spPr>
        <p:txBody>
          <a:bodyPr wrap="square" rtlCol="0">
            <a:spAutoFit/>
          </a:bodyPr>
          <a:lstStyle/>
          <a:p>
            <a:pPr>
              <a:lnSpc>
                <a:spcPct val="107000"/>
              </a:lnSpc>
              <a:spcAft>
                <a:spcPts val="513"/>
              </a:spcAft>
            </a:pPr>
            <a:r>
              <a:rPr lang="en-IN" sz="1539" kern="100" dirty="0">
                <a:solidFill>
                  <a:schemeClr val="bg1"/>
                </a:solidFill>
                <a:latin typeface="Calibri" panose="020F0502020204030204" pitchFamily="34" charset="0"/>
                <a:ea typeface="Calibri" panose="020F0502020204030204" pitchFamily="34" charset="0"/>
                <a:cs typeface="Calibri" panose="020F0502020204030204" pitchFamily="34" charset="0"/>
              </a:rPr>
              <a:t>Offer discounts to drivers who adhere to traffic rules and have a good driving record.</a:t>
            </a:r>
          </a:p>
          <a:p>
            <a:pPr>
              <a:lnSpc>
                <a:spcPct val="107000"/>
              </a:lnSpc>
              <a:spcAft>
                <a:spcPts val="513"/>
              </a:spcAft>
            </a:pPr>
            <a:r>
              <a:rPr lang="en-IN" sz="1539" kern="100" dirty="0">
                <a:solidFill>
                  <a:schemeClr val="bg1"/>
                </a:solidFill>
                <a:latin typeface="Calibri" panose="020F0502020204030204" pitchFamily="34" charset="0"/>
                <a:ea typeface="Calibri" panose="020F0502020204030204" pitchFamily="34" charset="0"/>
                <a:cs typeface="Calibri" panose="020F0502020204030204" pitchFamily="34" charset="0"/>
              </a:rPr>
              <a:t>-Incentivize regular vehicle servicing to promote safe driving behaviour.</a:t>
            </a:r>
          </a:p>
          <a:p>
            <a:endParaRPr lang="en-IN" sz="1539"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Object 1" descr="preencoded.png">
            <a:extLst>
              <a:ext uri="{FF2B5EF4-FFF2-40B4-BE49-F238E27FC236}">
                <a16:creationId xmlns:a16="http://schemas.microsoft.com/office/drawing/2014/main" id="{8044FB35-7F03-5B17-F4C6-967CBD69E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1788" y="730476"/>
            <a:ext cx="390427" cy="47613"/>
          </a:xfrm>
          <a:prstGeom prst="rect">
            <a:avLst/>
          </a:prstGeom>
        </p:spPr>
      </p:pic>
      <p:sp>
        <p:nvSpPr>
          <p:cNvPr id="3" name="Object 2">
            <a:extLst>
              <a:ext uri="{FF2B5EF4-FFF2-40B4-BE49-F238E27FC236}">
                <a16:creationId xmlns:a16="http://schemas.microsoft.com/office/drawing/2014/main" id="{2C0E9107-C905-2027-E43F-1B6B79A4F553}"/>
              </a:ext>
            </a:extLst>
          </p:cNvPr>
          <p:cNvSpPr/>
          <p:nvPr/>
        </p:nvSpPr>
        <p:spPr>
          <a:xfrm>
            <a:off x="381788" y="139026"/>
            <a:ext cx="12188952" cy="468890"/>
          </a:xfrm>
          <a:prstGeom prst="rect">
            <a:avLst/>
          </a:prstGeom>
          <a:noFill/>
        </p:spPr>
        <p:txBody>
          <a:bodyPr wrap="square" lIns="0" tIns="0" rIns="0" bIns="0" rtlCol="0" anchor="t"/>
          <a:lstStyle/>
          <a:p>
            <a:pPr algn="l">
              <a:lnSpc>
                <a:spcPts val="3694"/>
              </a:lnSpc>
              <a:buNone/>
            </a:pPr>
            <a:r>
              <a:rPr lang="en-US" sz="3206" dirty="0">
                <a:solidFill>
                  <a:srgbClr val="000000"/>
                </a:solidFill>
                <a:latin typeface="Lucida Grande" pitchFamily="34" charset="0"/>
                <a:ea typeface="Lucida Grande" pitchFamily="34" charset="-122"/>
                <a:cs typeface="Lucida Grande" pitchFamily="34" charset="-120"/>
              </a:rPr>
              <a:t>Suggestions</a:t>
            </a:r>
            <a:endParaRPr lang="en-US" dirty="0"/>
          </a:p>
        </p:txBody>
      </p:sp>
    </p:spTree>
    <p:extLst>
      <p:ext uri="{BB962C8B-B14F-4D97-AF65-F5344CB8AC3E}">
        <p14:creationId xmlns:p14="http://schemas.microsoft.com/office/powerpoint/2010/main" val="4072731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7544460" y="476131"/>
            <a:ext cx="4177883" cy="5913546"/>
          </a:xfrm>
          <a:prstGeom prst="rect">
            <a:avLst/>
          </a:prstGeom>
          <a:solidFill>
            <a:srgbClr val="1878F2"/>
          </a:solidFill>
        </p:spPr>
      </p:sp>
      <p:pic>
        <p:nvPicPr>
          <p:cNvPr id="3" name="Object 2" descr="preencoded.png"/>
          <p:cNvPicPr>
            <a:picLocks noChangeAspect="1"/>
          </p:cNvPicPr>
          <p:nvPr/>
        </p:nvPicPr>
        <p:blipFill>
          <a:blip r:embed="rId3"/>
          <a:srcRect l="30375" t="31483" r="30375" b="31483"/>
          <a:stretch/>
        </p:blipFill>
        <p:spPr>
          <a:xfrm>
            <a:off x="7544460" y="476131"/>
            <a:ext cx="4177883" cy="5913546"/>
          </a:xfrm>
          <a:prstGeom prst="rect">
            <a:avLst/>
          </a:prstGeom>
        </p:spPr>
      </p:pic>
      <p:sp>
        <p:nvSpPr>
          <p:cNvPr id="4" name="Object 3"/>
          <p:cNvSpPr/>
          <p:nvPr/>
        </p:nvSpPr>
        <p:spPr>
          <a:xfrm>
            <a:off x="1122085" y="2940307"/>
            <a:ext cx="5300290" cy="521066"/>
          </a:xfrm>
          <a:prstGeom prst="rect">
            <a:avLst/>
          </a:prstGeom>
          <a:noFill/>
        </p:spPr>
        <p:txBody>
          <a:bodyPr wrap="square" lIns="0" tIns="0" rIns="0" bIns="0" rtlCol="0" anchor="t"/>
          <a:lstStyle/>
          <a:p>
            <a:pPr algn="ctr">
              <a:lnSpc>
                <a:spcPts val="4104"/>
              </a:lnSpc>
              <a:buNone/>
            </a:pPr>
            <a:r>
              <a:rPr lang="en-US" sz="3563" dirty="0">
                <a:solidFill>
                  <a:srgbClr val="FFFFFF"/>
                </a:solidFill>
                <a:latin typeface="Lucida Grande" pitchFamily="34" charset="0"/>
                <a:ea typeface="Lucida Grande" pitchFamily="34" charset="-122"/>
                <a:cs typeface="Lucida Grande" pitchFamily="34" charset="-120"/>
              </a:rPr>
              <a:t>Thoughts? </a:t>
            </a:r>
            <a:r>
              <a:rPr lang="en-US" sz="3563" b="1" dirty="0">
                <a:solidFill>
                  <a:srgbClr val="1878F2"/>
                </a:solidFill>
                <a:latin typeface="Lucida Grande" pitchFamily="34" charset="0"/>
                <a:ea typeface="Lucida Grande" pitchFamily="34" charset="-122"/>
                <a:cs typeface="Lucida Grande" pitchFamily="34" charset="-120"/>
              </a:rPr>
              <a:t>Questions?</a:t>
            </a:r>
            <a:endParaRPr lang="en-US" dirty="0"/>
          </a:p>
        </p:txBody>
      </p:sp>
      <p:sp>
        <p:nvSpPr>
          <p:cNvPr id="5" name="Object 4"/>
          <p:cNvSpPr/>
          <p:nvPr/>
        </p:nvSpPr>
        <p:spPr>
          <a:xfrm>
            <a:off x="1122085" y="3589135"/>
            <a:ext cx="5300290" cy="281314"/>
          </a:xfrm>
          <a:prstGeom prst="rect">
            <a:avLst/>
          </a:prstGeom>
          <a:noFill/>
        </p:spPr>
        <p:txBody>
          <a:bodyPr wrap="square" lIns="0" tIns="0" rIns="0" bIns="0" rtlCol="0" anchor="t"/>
          <a:lstStyle/>
          <a:p>
            <a:pPr algn="ctr">
              <a:lnSpc>
                <a:spcPts val="2216"/>
              </a:lnSpc>
              <a:spcBef>
                <a:spcPts val="986"/>
              </a:spcBef>
              <a:buNone/>
            </a:pPr>
            <a:r>
              <a:rPr lang="en-US" sz="1710" dirty="0">
                <a:solidFill>
                  <a:srgbClr val="FFFFFF">
                    <a:alpha val="50000"/>
                  </a:srgbClr>
                </a:solidFill>
                <a:latin typeface="Lucida Grande" pitchFamily="34" charset="0"/>
                <a:ea typeface="Lucida Grande" pitchFamily="34" charset="-122"/>
                <a:cs typeface="Lucida Grande" pitchFamily="34" charset="-120"/>
              </a:rPr>
              <a:t>Open the floor to feedback and discussion.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8F2FE"/>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76006"/>
            <a:ext cx="390427" cy="47613"/>
          </a:xfrm>
          <a:prstGeom prst="rect">
            <a:avLst/>
          </a:prstGeom>
        </p:spPr>
      </p:pic>
      <p:sp>
        <p:nvSpPr>
          <p:cNvPr id="3" name="Object 2"/>
          <p:cNvSpPr/>
          <p:nvPr/>
        </p:nvSpPr>
        <p:spPr>
          <a:xfrm>
            <a:off x="476131" y="384160"/>
            <a:ext cx="12188952" cy="468970"/>
          </a:xfrm>
          <a:prstGeom prst="rect">
            <a:avLst/>
          </a:prstGeom>
          <a:noFill/>
        </p:spPr>
        <p:txBody>
          <a:bodyPr wrap="square" lIns="0" tIns="0" rIns="0" bIns="0" rtlCol="0" anchor="t"/>
          <a:lstStyle/>
          <a:p>
            <a:pPr algn="l">
              <a:lnSpc>
                <a:spcPts val="3694"/>
              </a:lnSpc>
              <a:buNone/>
            </a:pPr>
            <a:r>
              <a:rPr lang="en-US" sz="3206" dirty="0">
                <a:solidFill>
                  <a:srgbClr val="000000"/>
                </a:solidFill>
                <a:latin typeface="Lucida Grande" pitchFamily="34" charset="0"/>
                <a:ea typeface="Lucida Grande" pitchFamily="34" charset="-122"/>
                <a:cs typeface="Lucida Grande" pitchFamily="34" charset="-120"/>
              </a:rPr>
              <a:t>Getting The Data</a:t>
            </a:r>
            <a:endParaRPr lang="en-US" dirty="0"/>
          </a:p>
        </p:txBody>
      </p:sp>
      <p:sp>
        <p:nvSpPr>
          <p:cNvPr id="4" name="Object 3"/>
          <p:cNvSpPr/>
          <p:nvPr/>
        </p:nvSpPr>
        <p:spPr>
          <a:xfrm>
            <a:off x="476131" y="1082733"/>
            <a:ext cx="12188952" cy="293025"/>
          </a:xfrm>
          <a:prstGeom prst="rect">
            <a:avLst/>
          </a:prstGeom>
          <a:noFill/>
        </p:spPr>
        <p:txBody>
          <a:bodyPr wrap="square" lIns="0" tIns="0" rIns="0" bIns="0" rtlCol="0" anchor="t"/>
          <a:lstStyle/>
          <a:p>
            <a:pPr algn="l">
              <a:lnSpc>
                <a:spcPts val="2309"/>
              </a:lnSpc>
              <a:spcBef>
                <a:spcPts val="1773"/>
              </a:spcBef>
              <a:buNone/>
            </a:pPr>
            <a:r>
              <a:rPr lang="en-US" sz="1781" dirty="0">
                <a:solidFill>
                  <a:srgbClr val="000000">
                    <a:alpha val="58000"/>
                  </a:srgbClr>
                </a:solidFill>
                <a:latin typeface="Lucida Grande" pitchFamily="34" charset="0"/>
                <a:ea typeface="Lucida Grande" pitchFamily="34" charset="-122"/>
                <a:cs typeface="Lucida Grande" pitchFamily="34" charset="-120"/>
              </a:rPr>
              <a:t>The datasets were obtained from </a:t>
            </a:r>
            <a:r>
              <a:rPr lang="en-US" sz="1781" b="1" dirty="0">
                <a:solidFill>
                  <a:srgbClr val="000000">
                    <a:alpha val="58000"/>
                  </a:srgbClr>
                </a:solidFill>
                <a:latin typeface="Lucida Grande" pitchFamily="34" charset="0"/>
                <a:ea typeface="Lucida Grande" pitchFamily="34" charset="-122"/>
                <a:cs typeface="Lucida Grande" pitchFamily="34" charset="-120"/>
              </a:rPr>
              <a:t>Open Data Portal Queensland Government</a:t>
            </a:r>
            <a:endParaRPr lang="en-US" dirty="0"/>
          </a:p>
        </p:txBody>
      </p:sp>
      <p:pic>
        <p:nvPicPr>
          <p:cNvPr id="5" name="Object 4" descr="preencoded.png"/>
          <p:cNvPicPr>
            <a:picLocks noChangeAspect="1"/>
          </p:cNvPicPr>
          <p:nvPr/>
        </p:nvPicPr>
        <p:blipFill>
          <a:blip r:embed="rId5"/>
          <a:srcRect l="30702" r="30702"/>
          <a:stretch/>
        </p:blipFill>
        <p:spPr>
          <a:xfrm>
            <a:off x="8922127" y="1799775"/>
            <a:ext cx="2800217" cy="4570857"/>
          </a:xfrm>
          <a:prstGeom prst="rect">
            <a:avLst/>
          </a:prstGeom>
        </p:spPr>
      </p:pic>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131" y="2067499"/>
            <a:ext cx="8065658" cy="4028068"/>
          </a:xfrm>
          <a:prstGeom prst="rect">
            <a:avLst/>
          </a:prstGeom>
        </p:spPr>
      </p:pic>
      <p:pic>
        <p:nvPicPr>
          <p:cNvPr id="7" name="Object 6"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131" y="2067499"/>
            <a:ext cx="8065658" cy="4028068"/>
          </a:xfrm>
          <a:prstGeom prst="rect">
            <a:avLst/>
          </a:prstGeom>
        </p:spPr>
      </p:pic>
      <p:sp>
        <p:nvSpPr>
          <p:cNvPr id="8" name="Object 7"/>
          <p:cNvSpPr/>
          <p:nvPr/>
        </p:nvSpPr>
        <p:spPr>
          <a:xfrm>
            <a:off x="476131" y="2067555"/>
            <a:ext cx="1091475" cy="1012930"/>
          </a:xfrm>
          <a:prstGeom prst="rect">
            <a:avLst/>
          </a:prstGeom>
          <a:noFill/>
        </p:spPr>
        <p:txBody>
          <a:bodyPr wrap="square" rtlCol="0" anchor="ctr">
            <a:normAutofit/>
          </a:bodyPr>
          <a:lstStyle/>
          <a:p>
            <a:pPr>
              <a:buNone/>
            </a:pPr>
            <a:endParaRPr lang="en-US" dirty="0"/>
          </a:p>
        </p:txBody>
      </p:sp>
      <p:sp>
        <p:nvSpPr>
          <p:cNvPr id="9" name="Object 8"/>
          <p:cNvSpPr/>
          <p:nvPr/>
        </p:nvSpPr>
        <p:spPr>
          <a:xfrm>
            <a:off x="1567606" y="2067555"/>
            <a:ext cx="1660822" cy="1012930"/>
          </a:xfrm>
          <a:prstGeom prst="rect">
            <a:avLst/>
          </a:prstGeom>
          <a:noFill/>
        </p:spPr>
        <p:txBody>
          <a:bodyPr wrap="square" rtlCol="0" anchor="ctr">
            <a:normAutofit/>
          </a:bodyPr>
          <a:lstStyle/>
          <a:p>
            <a:pPr algn="ctr">
              <a:buNone/>
            </a:pPr>
            <a:r>
              <a:rPr lang="en-US" sz="1800" b="1" dirty="0">
                <a:solidFill>
                  <a:srgbClr val="FFFFFF"/>
                </a:solidFill>
                <a:latin typeface="Lucida Grande Regular" pitchFamily="34" charset="0"/>
                <a:ea typeface="Lucida Grande Regular" pitchFamily="34" charset="-122"/>
                <a:cs typeface="Lucida Grande Regular" pitchFamily="34" charset="-120"/>
              </a:rPr>
              <a:t>Crash Data</a:t>
            </a:r>
            <a:endParaRPr lang="en-US" dirty="0"/>
          </a:p>
        </p:txBody>
      </p:sp>
      <p:sp>
        <p:nvSpPr>
          <p:cNvPr id="10" name="Object 9"/>
          <p:cNvSpPr/>
          <p:nvPr/>
        </p:nvSpPr>
        <p:spPr>
          <a:xfrm>
            <a:off x="3228428" y="2067555"/>
            <a:ext cx="1873577" cy="1012930"/>
          </a:xfrm>
          <a:prstGeom prst="rect">
            <a:avLst/>
          </a:prstGeom>
          <a:noFill/>
        </p:spPr>
        <p:txBody>
          <a:bodyPr wrap="square" rtlCol="0" anchor="ctr">
            <a:normAutofit/>
          </a:bodyPr>
          <a:lstStyle/>
          <a:p>
            <a:pPr algn="ctr">
              <a:buNone/>
            </a:pPr>
            <a:r>
              <a:rPr lang="en-US" sz="1800" b="1" dirty="0">
                <a:solidFill>
                  <a:srgbClr val="FFFFFF"/>
                </a:solidFill>
                <a:latin typeface="Lucida Grande Regular" pitchFamily="34" charset="0"/>
                <a:ea typeface="Lucida Grande Regular" pitchFamily="34" charset="-122"/>
                <a:cs typeface="Lucida Grande Regular" pitchFamily="34" charset="-120"/>
              </a:rPr>
              <a:t>Factor of Crash</a:t>
            </a:r>
            <a:endParaRPr lang="en-US" dirty="0"/>
          </a:p>
        </p:txBody>
      </p:sp>
      <p:sp>
        <p:nvSpPr>
          <p:cNvPr id="11" name="Object 10"/>
          <p:cNvSpPr/>
          <p:nvPr/>
        </p:nvSpPr>
        <p:spPr>
          <a:xfrm>
            <a:off x="476131" y="3080485"/>
            <a:ext cx="1091475" cy="1144972"/>
          </a:xfrm>
          <a:prstGeom prst="rect">
            <a:avLst/>
          </a:prstGeom>
          <a:noFill/>
        </p:spPr>
        <p:txBody>
          <a:bodyPr wrap="square" rtlCol="0" anchor="ctr">
            <a:normAutofit/>
          </a:bodyPr>
          <a:lstStyle/>
          <a:p>
            <a:pPr algn="l">
              <a:buNone/>
            </a:pPr>
            <a:r>
              <a:rPr lang="en-US" sz="1400" dirty="0">
                <a:solidFill>
                  <a:srgbClr val="000000"/>
                </a:solidFill>
                <a:latin typeface="Lucida Grande Regular" pitchFamily="34" charset="0"/>
                <a:ea typeface="Lucida Grande Regular" pitchFamily="34" charset="-122"/>
                <a:cs typeface="Lucida Grande Regular" pitchFamily="34" charset="-120"/>
              </a:rPr>
              <a:t>Keypoint</a:t>
            </a:r>
            <a:endParaRPr lang="en-US" sz="1400" dirty="0"/>
          </a:p>
        </p:txBody>
      </p:sp>
      <p:sp>
        <p:nvSpPr>
          <p:cNvPr id="12" name="Object 11"/>
          <p:cNvSpPr/>
          <p:nvPr/>
        </p:nvSpPr>
        <p:spPr>
          <a:xfrm>
            <a:off x="1567606" y="3080485"/>
            <a:ext cx="1660822" cy="1144972"/>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Crash Severity, Locations, Traffic Control, Speed Limit</a:t>
            </a:r>
            <a:endParaRPr lang="en-US" dirty="0"/>
          </a:p>
        </p:txBody>
      </p:sp>
      <p:sp>
        <p:nvSpPr>
          <p:cNvPr id="13" name="Object 12"/>
          <p:cNvSpPr/>
          <p:nvPr/>
        </p:nvSpPr>
        <p:spPr>
          <a:xfrm>
            <a:off x="3228428" y="3080485"/>
            <a:ext cx="1873577" cy="1144972"/>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Alcohol, Speed, Fatigued, Defective Vehicle</a:t>
            </a:r>
            <a:endParaRPr lang="en-US" dirty="0"/>
          </a:p>
        </p:txBody>
      </p:sp>
      <p:sp>
        <p:nvSpPr>
          <p:cNvPr id="14" name="Object 13"/>
          <p:cNvSpPr/>
          <p:nvPr/>
        </p:nvSpPr>
        <p:spPr>
          <a:xfrm>
            <a:off x="476131" y="4225457"/>
            <a:ext cx="1091475" cy="854942"/>
          </a:xfrm>
          <a:prstGeom prst="rect">
            <a:avLst/>
          </a:prstGeom>
          <a:noFill/>
        </p:spPr>
        <p:txBody>
          <a:bodyPr wrap="square" rtlCol="0" anchor="ctr">
            <a:normAutofit/>
          </a:bodyPr>
          <a:lstStyle/>
          <a:p>
            <a:pPr algn="l">
              <a:buNone/>
            </a:pPr>
            <a:r>
              <a:rPr lang="en-US" sz="1400" dirty="0">
                <a:solidFill>
                  <a:srgbClr val="000000"/>
                </a:solidFill>
                <a:latin typeface="Lucida Grande Regular" pitchFamily="34" charset="0"/>
                <a:ea typeface="Lucida Grande Regular" pitchFamily="34" charset="-122"/>
                <a:cs typeface="Lucida Grande Regular" pitchFamily="34" charset="-120"/>
              </a:rPr>
              <a:t>Size</a:t>
            </a:r>
            <a:endParaRPr lang="en-US" sz="1400" dirty="0"/>
          </a:p>
        </p:txBody>
      </p:sp>
      <p:sp>
        <p:nvSpPr>
          <p:cNvPr id="15" name="Object 14"/>
          <p:cNvSpPr/>
          <p:nvPr/>
        </p:nvSpPr>
        <p:spPr>
          <a:xfrm>
            <a:off x="1567606" y="4225457"/>
            <a:ext cx="1660822" cy="854942"/>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Jan - Dec 2021</a:t>
            </a:r>
            <a:endParaRPr lang="en-US" dirty="0"/>
          </a:p>
        </p:txBody>
      </p:sp>
      <p:sp>
        <p:nvSpPr>
          <p:cNvPr id="16" name="Object 15"/>
          <p:cNvSpPr/>
          <p:nvPr/>
        </p:nvSpPr>
        <p:spPr>
          <a:xfrm>
            <a:off x="3228428" y="4225457"/>
            <a:ext cx="1873577" cy="854942"/>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Jan - Dec 2021</a:t>
            </a:r>
            <a:endParaRPr lang="en-US" dirty="0"/>
          </a:p>
        </p:txBody>
      </p:sp>
      <p:sp>
        <p:nvSpPr>
          <p:cNvPr id="17" name="Object 16"/>
          <p:cNvSpPr/>
          <p:nvPr/>
        </p:nvSpPr>
        <p:spPr>
          <a:xfrm>
            <a:off x="476131" y="5080399"/>
            <a:ext cx="1091475" cy="1012930"/>
          </a:xfrm>
          <a:prstGeom prst="rect">
            <a:avLst/>
          </a:prstGeom>
          <a:noFill/>
        </p:spPr>
        <p:txBody>
          <a:bodyPr wrap="square" rtlCol="0" anchor="ctr">
            <a:normAutofit/>
          </a:bodyPr>
          <a:lstStyle/>
          <a:p>
            <a:pPr algn="l">
              <a:buNone/>
            </a:pPr>
            <a:r>
              <a:rPr lang="en-US" sz="1400" dirty="0">
                <a:solidFill>
                  <a:srgbClr val="000000"/>
                </a:solidFill>
                <a:latin typeface="Lucida Grande Regular" pitchFamily="34" charset="0"/>
                <a:ea typeface="Lucida Grande Regular" pitchFamily="34" charset="-122"/>
                <a:cs typeface="Lucida Grande Regular" pitchFamily="34" charset="-120"/>
              </a:rPr>
              <a:t>Data Type</a:t>
            </a:r>
            <a:endParaRPr lang="en-US" sz="1400" dirty="0"/>
          </a:p>
        </p:txBody>
      </p:sp>
      <p:sp>
        <p:nvSpPr>
          <p:cNvPr id="18" name="Object 17"/>
          <p:cNvSpPr/>
          <p:nvPr/>
        </p:nvSpPr>
        <p:spPr>
          <a:xfrm>
            <a:off x="1567606" y="5080399"/>
            <a:ext cx="1660822" cy="1012930"/>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Qualitative</a:t>
            </a:r>
            <a:endParaRPr lang="en-US" dirty="0"/>
          </a:p>
        </p:txBody>
      </p:sp>
      <p:sp>
        <p:nvSpPr>
          <p:cNvPr id="19" name="Object 18"/>
          <p:cNvSpPr/>
          <p:nvPr/>
        </p:nvSpPr>
        <p:spPr>
          <a:xfrm>
            <a:off x="3228428" y="5080399"/>
            <a:ext cx="1873577" cy="1012930"/>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Qualitative and Quantitative</a:t>
            </a:r>
            <a:endParaRPr lang="en-US" dirty="0"/>
          </a:p>
        </p:txBody>
      </p:sp>
      <p:sp>
        <p:nvSpPr>
          <p:cNvPr id="20" name="Object 19"/>
          <p:cNvSpPr/>
          <p:nvPr/>
        </p:nvSpPr>
        <p:spPr>
          <a:xfrm>
            <a:off x="5102005" y="2067555"/>
            <a:ext cx="1473060" cy="1012930"/>
          </a:xfrm>
          <a:prstGeom prst="rect">
            <a:avLst/>
          </a:prstGeom>
          <a:noFill/>
        </p:spPr>
        <p:txBody>
          <a:bodyPr wrap="square" rtlCol="0" anchor="ctr">
            <a:normAutofit/>
          </a:bodyPr>
          <a:lstStyle/>
          <a:p>
            <a:pPr algn="ctr">
              <a:buNone/>
            </a:pPr>
            <a:r>
              <a:rPr lang="en-US" sz="1800" b="1" dirty="0">
                <a:solidFill>
                  <a:srgbClr val="FFFFFF"/>
                </a:solidFill>
                <a:latin typeface="Lucida Grande Regular" pitchFamily="34" charset="0"/>
                <a:ea typeface="Lucida Grande Regular" pitchFamily="34" charset="-122"/>
                <a:cs typeface="Lucida Grande Regular" pitchFamily="34" charset="-120"/>
              </a:rPr>
              <a:t>Camera Location</a:t>
            </a:r>
            <a:endParaRPr lang="en-US" dirty="0"/>
          </a:p>
        </p:txBody>
      </p:sp>
      <p:sp>
        <p:nvSpPr>
          <p:cNvPr id="21" name="Object 20"/>
          <p:cNvSpPr/>
          <p:nvPr/>
        </p:nvSpPr>
        <p:spPr>
          <a:xfrm>
            <a:off x="5102005" y="3080485"/>
            <a:ext cx="1473060" cy="1144972"/>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types of camera and its location</a:t>
            </a:r>
            <a:endParaRPr lang="en-US" dirty="0"/>
          </a:p>
        </p:txBody>
      </p:sp>
      <p:sp>
        <p:nvSpPr>
          <p:cNvPr id="22" name="Object 21"/>
          <p:cNvSpPr/>
          <p:nvPr/>
        </p:nvSpPr>
        <p:spPr>
          <a:xfrm>
            <a:off x="5102005" y="4225457"/>
            <a:ext cx="1473060" cy="854942"/>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Installed for 5 last year</a:t>
            </a:r>
            <a:endParaRPr lang="en-US" dirty="0"/>
          </a:p>
        </p:txBody>
      </p:sp>
      <p:sp>
        <p:nvSpPr>
          <p:cNvPr id="23" name="Object 22"/>
          <p:cNvSpPr/>
          <p:nvPr/>
        </p:nvSpPr>
        <p:spPr>
          <a:xfrm>
            <a:off x="5102005" y="5080399"/>
            <a:ext cx="1473060" cy="1012930"/>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Qualitative</a:t>
            </a:r>
            <a:endParaRPr lang="en-US" dirty="0"/>
          </a:p>
        </p:txBody>
      </p:sp>
      <p:sp>
        <p:nvSpPr>
          <p:cNvPr id="24" name="Object 23"/>
          <p:cNvSpPr/>
          <p:nvPr/>
        </p:nvSpPr>
        <p:spPr>
          <a:xfrm>
            <a:off x="6575066" y="2067555"/>
            <a:ext cx="1966156" cy="1012930"/>
          </a:xfrm>
          <a:prstGeom prst="rect">
            <a:avLst/>
          </a:prstGeom>
          <a:noFill/>
        </p:spPr>
        <p:txBody>
          <a:bodyPr wrap="square" rtlCol="0" anchor="ctr">
            <a:normAutofit/>
          </a:bodyPr>
          <a:lstStyle/>
          <a:p>
            <a:pPr algn="ctr">
              <a:buNone/>
            </a:pPr>
            <a:r>
              <a:rPr lang="en-US" sz="2000" b="1" dirty="0">
                <a:solidFill>
                  <a:srgbClr val="FFFFFF"/>
                </a:solidFill>
                <a:latin typeface="Lucida Grande Regular" pitchFamily="34" charset="0"/>
                <a:ea typeface="Lucida Grande Regular" pitchFamily="34" charset="-122"/>
                <a:cs typeface="Lucida Grande Regular" pitchFamily="34" charset="-120"/>
              </a:rPr>
              <a:t>SPER Data</a:t>
            </a:r>
            <a:endParaRPr lang="en-US" dirty="0"/>
          </a:p>
        </p:txBody>
      </p:sp>
      <p:sp>
        <p:nvSpPr>
          <p:cNvPr id="25" name="Object 24"/>
          <p:cNvSpPr/>
          <p:nvPr/>
        </p:nvSpPr>
        <p:spPr>
          <a:xfrm>
            <a:off x="6575066" y="3080485"/>
            <a:ext cx="1966156" cy="1144972"/>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SPER by SA4 Regions, Number of Debtors, and top 10 offence</a:t>
            </a:r>
            <a:endParaRPr lang="en-US" dirty="0"/>
          </a:p>
        </p:txBody>
      </p:sp>
      <p:sp>
        <p:nvSpPr>
          <p:cNvPr id="26" name="Object 25"/>
          <p:cNvSpPr/>
          <p:nvPr/>
        </p:nvSpPr>
        <p:spPr>
          <a:xfrm>
            <a:off x="6575066" y="4225457"/>
            <a:ext cx="1966156" cy="854942"/>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Jan - Dec 2021</a:t>
            </a:r>
            <a:endParaRPr lang="en-US" dirty="0"/>
          </a:p>
        </p:txBody>
      </p:sp>
      <p:sp>
        <p:nvSpPr>
          <p:cNvPr id="27" name="Object 26"/>
          <p:cNvSpPr/>
          <p:nvPr/>
        </p:nvSpPr>
        <p:spPr>
          <a:xfrm>
            <a:off x="6575066" y="5080399"/>
            <a:ext cx="1966156" cy="1012930"/>
          </a:xfrm>
          <a:prstGeom prst="rect">
            <a:avLst/>
          </a:prstGeom>
          <a:noFill/>
        </p:spPr>
        <p:txBody>
          <a:bodyPr wrap="square" rtlCol="0" anchor="ctr">
            <a:normAutofit/>
          </a:bodyPr>
          <a:lstStyle/>
          <a:p>
            <a:pPr algn="ctr">
              <a:buNone/>
            </a:pPr>
            <a:r>
              <a:rPr lang="en-US" sz="1400" dirty="0">
                <a:solidFill>
                  <a:srgbClr val="1878F2"/>
                </a:solidFill>
                <a:latin typeface="Lucida Grande Regular" pitchFamily="34" charset="0"/>
                <a:ea typeface="Lucida Grande Regular" pitchFamily="34" charset="-122"/>
                <a:cs typeface="Lucida Grande Regular" pitchFamily="34" charset="-120"/>
              </a:rPr>
              <a:t>Qualitative and Quantitative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3571" y="1099863"/>
            <a:ext cx="28568" cy="837990"/>
          </a:xfrm>
          <a:prstGeom prst="rect">
            <a:avLst/>
          </a:prstGeom>
        </p:spPr>
      </p:pic>
      <p:sp>
        <p:nvSpPr>
          <p:cNvPr id="3" name="Object 2"/>
          <p:cNvSpPr/>
          <p:nvPr/>
        </p:nvSpPr>
        <p:spPr>
          <a:xfrm>
            <a:off x="923694" y="1185510"/>
            <a:ext cx="628493" cy="291816"/>
          </a:xfrm>
          <a:prstGeom prst="rect">
            <a:avLst/>
          </a:prstGeom>
          <a:noFill/>
        </p:spPr>
        <p:txBody>
          <a:bodyPr wrap="square" lIns="0" tIns="0" rIns="0" bIns="0" rtlCol="0" anchor="ctr"/>
          <a:lstStyle/>
          <a:p>
            <a:pPr algn="ctr">
              <a:lnSpc>
                <a:spcPts val="2298"/>
              </a:lnSpc>
              <a:buNone/>
            </a:pPr>
            <a:r>
              <a:rPr lang="en-US" sz="1995" dirty="0">
                <a:solidFill>
                  <a:srgbClr val="000000"/>
                </a:solidFill>
                <a:latin typeface="Lucida Grande" pitchFamily="34" charset="0"/>
                <a:ea typeface="Lucida Grande" pitchFamily="34" charset="-122"/>
                <a:cs typeface="Lucida Grande" pitchFamily="34" charset="-120"/>
              </a:rPr>
              <a:t>1</a:t>
            </a:r>
            <a:endParaRPr lang="en-US" dirty="0"/>
          </a:p>
        </p:txBody>
      </p:sp>
      <p:sp>
        <p:nvSpPr>
          <p:cNvPr id="4" name="Object 3"/>
          <p:cNvSpPr/>
          <p:nvPr/>
        </p:nvSpPr>
        <p:spPr>
          <a:xfrm>
            <a:off x="1809298" y="1246236"/>
            <a:ext cx="4085203" cy="225046"/>
          </a:xfrm>
          <a:prstGeom prst="rect">
            <a:avLst/>
          </a:prstGeom>
          <a:noFill/>
        </p:spPr>
        <p:txBody>
          <a:bodyPr wrap="square" lIns="0" tIns="0" rIns="0" bIns="0" rtlCol="0" anchor="t"/>
          <a:lstStyle/>
          <a:p>
            <a:pPr algn="l">
              <a:lnSpc>
                <a:spcPts val="1773"/>
              </a:lnSpc>
              <a:buNone/>
            </a:pPr>
            <a:r>
              <a:rPr lang="en-US" sz="1539" b="1" dirty="0">
                <a:solidFill>
                  <a:srgbClr val="1878F2"/>
                </a:solidFill>
                <a:latin typeface="Lucida Grande" pitchFamily="34" charset="0"/>
                <a:ea typeface="Lucida Grande" pitchFamily="34" charset="-122"/>
                <a:cs typeface="Lucida Grande" pitchFamily="34" charset="-120"/>
              </a:rPr>
              <a:t>Completeness</a:t>
            </a:r>
            <a:endParaRPr lang="en-US" dirty="0"/>
          </a:p>
        </p:txBody>
      </p:sp>
      <p:sp>
        <p:nvSpPr>
          <p:cNvPr id="5" name="Object 4"/>
          <p:cNvSpPr/>
          <p:nvPr/>
        </p:nvSpPr>
        <p:spPr>
          <a:xfrm>
            <a:off x="1809298" y="1572925"/>
            <a:ext cx="4085203" cy="211004"/>
          </a:xfrm>
          <a:prstGeom prst="rect">
            <a:avLst/>
          </a:prstGeom>
          <a:noFill/>
        </p:spPr>
        <p:txBody>
          <a:bodyPr wrap="square" lIns="0" tIns="0" rIns="0" bIns="0" rtlCol="0" anchor="t"/>
          <a:lstStyle/>
          <a:p>
            <a:pPr marL="242900" indent="-242900" algn="l">
              <a:lnSpc>
                <a:spcPts val="1662"/>
              </a:lnSpc>
              <a:spcBef>
                <a:spcPts val="785"/>
              </a:spcBef>
              <a:buSzPct val="100000"/>
              <a:buChar char="•"/>
            </a:pPr>
            <a:r>
              <a:rPr lang="en-US" sz="1283" dirty="0">
                <a:solidFill>
                  <a:srgbClr val="000000"/>
                </a:solidFill>
                <a:latin typeface="Lucida Grande" pitchFamily="34" charset="0"/>
                <a:ea typeface="Lucida Grande" pitchFamily="34" charset="-122"/>
                <a:cs typeface="Lucida Grande" pitchFamily="34" charset="-120"/>
              </a:rPr>
              <a:t>No Missing Values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36693" y="1099863"/>
            <a:ext cx="19045" cy="1552187"/>
          </a:xfrm>
          <a:prstGeom prst="rect">
            <a:avLst/>
          </a:prstGeom>
        </p:spPr>
      </p:pic>
      <p:sp>
        <p:nvSpPr>
          <p:cNvPr id="7" name="Object 6"/>
          <p:cNvSpPr/>
          <p:nvPr/>
        </p:nvSpPr>
        <p:spPr>
          <a:xfrm>
            <a:off x="6446813" y="1185510"/>
            <a:ext cx="628493" cy="291816"/>
          </a:xfrm>
          <a:prstGeom prst="rect">
            <a:avLst/>
          </a:prstGeom>
          <a:noFill/>
        </p:spPr>
        <p:txBody>
          <a:bodyPr wrap="square" lIns="0" tIns="0" rIns="0" bIns="0" rtlCol="0" anchor="ctr"/>
          <a:lstStyle/>
          <a:p>
            <a:pPr algn="ctr">
              <a:lnSpc>
                <a:spcPts val="2298"/>
              </a:lnSpc>
              <a:buNone/>
            </a:pPr>
            <a:r>
              <a:rPr lang="en-US" sz="1995" dirty="0">
                <a:solidFill>
                  <a:srgbClr val="000000"/>
                </a:solidFill>
                <a:latin typeface="Lucida Grande" pitchFamily="34" charset="0"/>
                <a:ea typeface="Lucida Grande" pitchFamily="34" charset="-122"/>
                <a:cs typeface="Lucida Grande" pitchFamily="34" charset="-120"/>
              </a:rPr>
              <a:t>2</a:t>
            </a:r>
            <a:endParaRPr lang="en-US" dirty="0"/>
          </a:p>
        </p:txBody>
      </p:sp>
      <p:sp>
        <p:nvSpPr>
          <p:cNvPr id="8" name="Object 7"/>
          <p:cNvSpPr/>
          <p:nvPr/>
        </p:nvSpPr>
        <p:spPr>
          <a:xfrm>
            <a:off x="7332416" y="1246236"/>
            <a:ext cx="4085203" cy="225046"/>
          </a:xfrm>
          <a:prstGeom prst="rect">
            <a:avLst/>
          </a:prstGeom>
          <a:noFill/>
        </p:spPr>
        <p:txBody>
          <a:bodyPr wrap="square" lIns="0" tIns="0" rIns="0" bIns="0" rtlCol="0" anchor="t"/>
          <a:lstStyle/>
          <a:p>
            <a:pPr algn="l">
              <a:lnSpc>
                <a:spcPts val="1773"/>
              </a:lnSpc>
              <a:buNone/>
            </a:pPr>
            <a:r>
              <a:rPr lang="en-US" sz="1539" b="1" dirty="0">
                <a:solidFill>
                  <a:srgbClr val="1878F2"/>
                </a:solidFill>
                <a:latin typeface="Lucida Grande" pitchFamily="34" charset="0"/>
                <a:ea typeface="Lucida Grande" pitchFamily="34" charset="-122"/>
                <a:cs typeface="Lucida Grande" pitchFamily="34" charset="-120"/>
              </a:rPr>
              <a:t>Accuracy</a:t>
            </a:r>
            <a:endParaRPr lang="en-US" dirty="0"/>
          </a:p>
        </p:txBody>
      </p:sp>
      <p:sp>
        <p:nvSpPr>
          <p:cNvPr id="9" name="Object 8"/>
          <p:cNvSpPr/>
          <p:nvPr/>
        </p:nvSpPr>
        <p:spPr>
          <a:xfrm>
            <a:off x="7332416" y="1572925"/>
            <a:ext cx="3604559" cy="921574"/>
          </a:xfrm>
          <a:prstGeom prst="rect">
            <a:avLst/>
          </a:prstGeom>
          <a:noFill/>
        </p:spPr>
        <p:txBody>
          <a:bodyPr wrap="square" lIns="0" tIns="0" rIns="0" bIns="0" rtlCol="0" anchor="t"/>
          <a:lstStyle/>
          <a:p>
            <a:pPr marL="242900" indent="-242900" algn="l">
              <a:lnSpc>
                <a:spcPts val="1662"/>
              </a:lnSpc>
              <a:spcBef>
                <a:spcPts val="785"/>
              </a:spcBef>
              <a:buSzPct val="100000"/>
              <a:buChar char="•"/>
            </a:pPr>
            <a:r>
              <a:rPr lang="en-US" sz="1283" dirty="0">
                <a:solidFill>
                  <a:srgbClr val="000000">
                    <a:alpha val="58000"/>
                  </a:srgbClr>
                </a:solidFill>
                <a:latin typeface="Lucida Grande" pitchFamily="34" charset="0"/>
                <a:ea typeface="Lucida Grande" pitchFamily="34" charset="-122"/>
                <a:cs typeface="Lucida Grande" pitchFamily="34" charset="-120"/>
              </a:rPr>
              <a:t>Re-format crash location coordinates using decimal degrees format</a:t>
            </a:r>
          </a:p>
          <a:p>
            <a:pPr marL="242900" indent="-242900" algn="l">
              <a:lnSpc>
                <a:spcPts val="1662"/>
              </a:lnSpc>
              <a:spcBef>
                <a:spcPts val="599"/>
              </a:spcBef>
              <a:buSzPct val="100000"/>
              <a:buChar char="•"/>
            </a:pPr>
            <a:r>
              <a:rPr lang="en-US" sz="1283" dirty="0">
                <a:solidFill>
                  <a:srgbClr val="000000">
                    <a:alpha val="58000"/>
                  </a:srgbClr>
                </a:solidFill>
                <a:latin typeface="Lucida Grande" pitchFamily="34" charset="0"/>
                <a:ea typeface="Lucida Grande" pitchFamily="34" charset="-122"/>
                <a:cs typeface="Lucida Grande" pitchFamily="34" charset="-120"/>
              </a:rPr>
              <a:t>Ensure all the camera coordinate location in Queensland, Australia</a:t>
            </a:r>
            <a:endParaRPr lang="en-US"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13571" y="3042477"/>
            <a:ext cx="28568" cy="1342689"/>
          </a:xfrm>
          <a:prstGeom prst="rect">
            <a:avLst/>
          </a:prstGeom>
        </p:spPr>
      </p:pic>
      <p:sp>
        <p:nvSpPr>
          <p:cNvPr id="11" name="Object 10"/>
          <p:cNvSpPr/>
          <p:nvPr/>
        </p:nvSpPr>
        <p:spPr>
          <a:xfrm>
            <a:off x="923694" y="3128124"/>
            <a:ext cx="628493" cy="291816"/>
          </a:xfrm>
          <a:prstGeom prst="rect">
            <a:avLst/>
          </a:prstGeom>
          <a:noFill/>
        </p:spPr>
        <p:txBody>
          <a:bodyPr wrap="square" lIns="0" tIns="0" rIns="0" bIns="0" rtlCol="0" anchor="ctr"/>
          <a:lstStyle/>
          <a:p>
            <a:pPr algn="ctr">
              <a:lnSpc>
                <a:spcPts val="2298"/>
              </a:lnSpc>
              <a:buNone/>
            </a:pPr>
            <a:r>
              <a:rPr lang="en-US" sz="1995" dirty="0">
                <a:solidFill>
                  <a:srgbClr val="000000"/>
                </a:solidFill>
                <a:latin typeface="Lucida Grande" pitchFamily="34" charset="0"/>
                <a:ea typeface="Lucida Grande" pitchFamily="34" charset="-122"/>
                <a:cs typeface="Lucida Grande" pitchFamily="34" charset="-120"/>
              </a:rPr>
              <a:t>3</a:t>
            </a:r>
            <a:endParaRPr lang="en-US" dirty="0"/>
          </a:p>
        </p:txBody>
      </p:sp>
      <p:sp>
        <p:nvSpPr>
          <p:cNvPr id="12" name="Object 11"/>
          <p:cNvSpPr/>
          <p:nvPr/>
        </p:nvSpPr>
        <p:spPr>
          <a:xfrm>
            <a:off x="1809298" y="3188850"/>
            <a:ext cx="4085203" cy="225046"/>
          </a:xfrm>
          <a:prstGeom prst="rect">
            <a:avLst/>
          </a:prstGeom>
          <a:noFill/>
        </p:spPr>
        <p:txBody>
          <a:bodyPr wrap="square" lIns="0" tIns="0" rIns="0" bIns="0" rtlCol="0" anchor="t"/>
          <a:lstStyle/>
          <a:p>
            <a:pPr algn="l">
              <a:lnSpc>
                <a:spcPts val="1773"/>
              </a:lnSpc>
              <a:buNone/>
            </a:pPr>
            <a:r>
              <a:rPr lang="en-US" sz="1539" b="1" dirty="0">
                <a:solidFill>
                  <a:srgbClr val="1878F2"/>
                </a:solidFill>
                <a:latin typeface="Lucida Grande" pitchFamily="34" charset="0"/>
                <a:ea typeface="Lucida Grande" pitchFamily="34" charset="-122"/>
                <a:cs typeface="Lucida Grande" pitchFamily="34" charset="-120"/>
              </a:rPr>
              <a:t>Consistency</a:t>
            </a:r>
            <a:endParaRPr lang="en-US" dirty="0"/>
          </a:p>
        </p:txBody>
      </p:sp>
      <p:sp>
        <p:nvSpPr>
          <p:cNvPr id="13" name="Object 12"/>
          <p:cNvSpPr/>
          <p:nvPr/>
        </p:nvSpPr>
        <p:spPr>
          <a:xfrm>
            <a:off x="1809298" y="3515539"/>
            <a:ext cx="4085203" cy="710570"/>
          </a:xfrm>
          <a:prstGeom prst="rect">
            <a:avLst/>
          </a:prstGeom>
          <a:noFill/>
        </p:spPr>
        <p:txBody>
          <a:bodyPr wrap="square" lIns="0" tIns="0" rIns="0" bIns="0" rtlCol="0" anchor="t"/>
          <a:lstStyle/>
          <a:p>
            <a:pPr marL="242900" indent="-242900" algn="l">
              <a:lnSpc>
                <a:spcPts val="1662"/>
              </a:lnSpc>
              <a:spcBef>
                <a:spcPts val="785"/>
              </a:spcBef>
              <a:buSzPct val="100000"/>
              <a:buChar char="•"/>
            </a:pPr>
            <a:r>
              <a:rPr lang="en-US" sz="1283" dirty="0">
                <a:solidFill>
                  <a:srgbClr val="000000">
                    <a:alpha val="58000"/>
                  </a:srgbClr>
                </a:solidFill>
                <a:latin typeface="Lucida Grande" pitchFamily="34" charset="0"/>
                <a:ea typeface="Lucida Grande" pitchFamily="34" charset="-122"/>
                <a:cs typeface="Lucida Grande" pitchFamily="34" charset="-120"/>
              </a:rPr>
              <a:t>Ensure that statistical area 4 (SA4) consists of 19 areas</a:t>
            </a:r>
          </a:p>
          <a:p>
            <a:pPr marL="242900" indent="-242900" algn="l">
              <a:lnSpc>
                <a:spcPts val="1662"/>
              </a:lnSpc>
              <a:spcBef>
                <a:spcPts val="599"/>
              </a:spcBef>
              <a:buSzPct val="100000"/>
              <a:buChar char="•"/>
            </a:pPr>
            <a:r>
              <a:rPr lang="en-US" sz="1283" dirty="0">
                <a:solidFill>
                  <a:srgbClr val="000000">
                    <a:alpha val="58000"/>
                  </a:srgbClr>
                </a:solidFill>
                <a:latin typeface="Lucida Grande" pitchFamily="34" charset="0"/>
                <a:ea typeface="Lucida Grande" pitchFamily="34" charset="-122"/>
                <a:cs typeface="Lucida Grande" pitchFamily="34" charset="-120"/>
              </a:rPr>
              <a:t>Year consistency</a:t>
            </a:r>
            <a:endParaRPr lang="en-US" dirty="0"/>
          </a:p>
        </p:txBody>
      </p:sp>
      <p:pic>
        <p:nvPicPr>
          <p:cNvPr id="14" name="Object 1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36693" y="3042477"/>
            <a:ext cx="19045" cy="1752162"/>
          </a:xfrm>
          <a:prstGeom prst="rect">
            <a:avLst/>
          </a:prstGeom>
        </p:spPr>
      </p:pic>
      <p:sp>
        <p:nvSpPr>
          <p:cNvPr id="15" name="Object 14"/>
          <p:cNvSpPr/>
          <p:nvPr/>
        </p:nvSpPr>
        <p:spPr>
          <a:xfrm>
            <a:off x="6446813" y="3128124"/>
            <a:ext cx="628493" cy="291816"/>
          </a:xfrm>
          <a:prstGeom prst="rect">
            <a:avLst/>
          </a:prstGeom>
          <a:noFill/>
        </p:spPr>
        <p:txBody>
          <a:bodyPr wrap="square" lIns="0" tIns="0" rIns="0" bIns="0" rtlCol="0" anchor="ctr"/>
          <a:lstStyle/>
          <a:p>
            <a:pPr algn="ctr">
              <a:lnSpc>
                <a:spcPts val="2298"/>
              </a:lnSpc>
              <a:buNone/>
            </a:pPr>
            <a:r>
              <a:rPr lang="en-US" sz="1995" dirty="0">
                <a:solidFill>
                  <a:srgbClr val="000000"/>
                </a:solidFill>
                <a:latin typeface="Lucida Grande" pitchFamily="34" charset="0"/>
                <a:ea typeface="Lucida Grande" pitchFamily="34" charset="-122"/>
                <a:cs typeface="Lucida Grande" pitchFamily="34" charset="-120"/>
              </a:rPr>
              <a:t>4</a:t>
            </a:r>
            <a:endParaRPr lang="en-US" dirty="0"/>
          </a:p>
        </p:txBody>
      </p:sp>
      <p:sp>
        <p:nvSpPr>
          <p:cNvPr id="16" name="Object 15"/>
          <p:cNvSpPr/>
          <p:nvPr/>
        </p:nvSpPr>
        <p:spPr>
          <a:xfrm>
            <a:off x="7332416" y="3188850"/>
            <a:ext cx="4085203" cy="225046"/>
          </a:xfrm>
          <a:prstGeom prst="rect">
            <a:avLst/>
          </a:prstGeom>
          <a:noFill/>
        </p:spPr>
        <p:txBody>
          <a:bodyPr wrap="square" lIns="0" tIns="0" rIns="0" bIns="0" rtlCol="0" anchor="t"/>
          <a:lstStyle/>
          <a:p>
            <a:pPr algn="l">
              <a:lnSpc>
                <a:spcPts val="1773"/>
              </a:lnSpc>
              <a:buNone/>
            </a:pPr>
            <a:r>
              <a:rPr lang="en-US" sz="1539" b="1" dirty="0">
                <a:solidFill>
                  <a:srgbClr val="1878F2"/>
                </a:solidFill>
                <a:latin typeface="Lucida Grande" pitchFamily="34" charset="0"/>
                <a:ea typeface="Lucida Grande" pitchFamily="34" charset="-122"/>
                <a:cs typeface="Lucida Grande" pitchFamily="34" charset="-120"/>
              </a:rPr>
              <a:t>Data Transformation</a:t>
            </a:r>
            <a:endParaRPr lang="en-US" dirty="0"/>
          </a:p>
        </p:txBody>
      </p:sp>
      <p:sp>
        <p:nvSpPr>
          <p:cNvPr id="17" name="Object 16"/>
          <p:cNvSpPr/>
          <p:nvPr/>
        </p:nvSpPr>
        <p:spPr>
          <a:xfrm>
            <a:off x="7332416" y="3515539"/>
            <a:ext cx="3694779" cy="1132578"/>
          </a:xfrm>
          <a:prstGeom prst="rect">
            <a:avLst/>
          </a:prstGeom>
          <a:noFill/>
        </p:spPr>
        <p:txBody>
          <a:bodyPr wrap="square" lIns="0" tIns="0" rIns="0" bIns="0" rtlCol="0" anchor="t"/>
          <a:lstStyle/>
          <a:p>
            <a:pPr marL="242900" indent="-242900" algn="l">
              <a:lnSpc>
                <a:spcPts val="1662"/>
              </a:lnSpc>
              <a:spcBef>
                <a:spcPts val="785"/>
              </a:spcBef>
              <a:buSzPct val="100000"/>
              <a:buChar char="•"/>
            </a:pPr>
            <a:r>
              <a:rPr lang="en-US" sz="1283" dirty="0">
                <a:solidFill>
                  <a:srgbClr val="000000">
                    <a:alpha val="58000"/>
                  </a:srgbClr>
                </a:solidFill>
                <a:latin typeface="Lucida Grande" pitchFamily="34" charset="0"/>
                <a:ea typeface="Lucida Grande" pitchFamily="34" charset="-122"/>
                <a:cs typeface="Lucida Grande" pitchFamily="34" charset="-120"/>
              </a:rPr>
              <a:t>Converted string (Yes or No) to numeric (1 or 0) for Involvement Factor of Crash</a:t>
            </a:r>
          </a:p>
          <a:p>
            <a:pPr marL="242900" indent="-242900" algn="l">
              <a:lnSpc>
                <a:spcPts val="1662"/>
              </a:lnSpc>
              <a:spcBef>
                <a:spcPts val="599"/>
              </a:spcBef>
              <a:buSzPct val="100000"/>
              <a:buChar char="•"/>
            </a:pPr>
            <a:r>
              <a:rPr lang="en-US" sz="1283" dirty="0">
                <a:solidFill>
                  <a:srgbClr val="000000">
                    <a:alpha val="58000"/>
                  </a:srgbClr>
                </a:solidFill>
                <a:latin typeface="Lucida Grande" pitchFamily="34" charset="0"/>
                <a:ea typeface="Lucida Grande" pitchFamily="34" charset="-122"/>
                <a:cs typeface="Lucida Grande" pitchFamily="34" charset="-120"/>
              </a:rPr>
              <a:t>Converted number of debts and outstanding balance (from string to numeric)</a:t>
            </a:r>
            <a:endParaRPr lang="en-US" dirty="0"/>
          </a:p>
        </p:txBody>
      </p:sp>
      <p:sp>
        <p:nvSpPr>
          <p:cNvPr id="18" name="Object 17"/>
          <p:cNvSpPr/>
          <p:nvPr/>
        </p:nvSpPr>
        <p:spPr>
          <a:xfrm>
            <a:off x="0" y="5894501"/>
            <a:ext cx="12188952" cy="961784"/>
          </a:xfrm>
          <a:prstGeom prst="rect">
            <a:avLst/>
          </a:prstGeom>
          <a:solidFill>
            <a:srgbClr val="E8F2FE"/>
          </a:solidFill>
        </p:spPr>
      </p:sp>
      <p:sp>
        <p:nvSpPr>
          <p:cNvPr id="19" name="Object 18"/>
          <p:cNvSpPr/>
          <p:nvPr/>
        </p:nvSpPr>
        <p:spPr>
          <a:xfrm>
            <a:off x="-95226" y="6214122"/>
            <a:ext cx="12379404" cy="312554"/>
          </a:xfrm>
          <a:prstGeom prst="rect">
            <a:avLst/>
          </a:prstGeom>
          <a:noFill/>
        </p:spPr>
        <p:txBody>
          <a:bodyPr wrap="square" lIns="0" tIns="0" rIns="0" bIns="0" rtlCol="0" anchor="t"/>
          <a:lstStyle/>
          <a:p>
            <a:pPr algn="ctr">
              <a:lnSpc>
                <a:spcPts val="2462"/>
              </a:lnSpc>
              <a:buNone/>
            </a:pPr>
            <a:r>
              <a:rPr lang="en-US" sz="2138" dirty="0">
                <a:solidFill>
                  <a:srgbClr val="000000"/>
                </a:solidFill>
                <a:latin typeface="Lucida Grande" pitchFamily="34" charset="0"/>
                <a:ea typeface="Lucida Grande" pitchFamily="34" charset="-122"/>
                <a:cs typeface="Lucida Grande" pitchFamily="34" charset="-120"/>
              </a:rPr>
              <a:t>IS THE DATA FIT FOR USE?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6103999" cy="3437665"/>
          </a:xfrm>
          <a:prstGeom prst="rect">
            <a:avLst/>
          </a:prstGeom>
          <a:solidFill>
            <a:srgbClr val="1878F2"/>
          </a:solidFill>
        </p:spPr>
      </p:sp>
      <p:pic>
        <p:nvPicPr>
          <p:cNvPr id="3" name="Object 2" descr="preencoded.png"/>
          <p:cNvPicPr>
            <a:picLocks noChangeAspect="1"/>
          </p:cNvPicPr>
          <p:nvPr/>
        </p:nvPicPr>
        <p:blipFill>
          <a:blip r:embed="rId3"/>
          <a:srcRect l="-16781" t="-2575" r="-16781" b="-2575"/>
          <a:stretch/>
        </p:blipFill>
        <p:spPr>
          <a:xfrm>
            <a:off x="1" y="14614"/>
            <a:ext cx="5940644" cy="3345666"/>
          </a:xfrm>
          <a:prstGeom prst="rect">
            <a:avLst/>
          </a:prstGeom>
        </p:spPr>
      </p:pic>
      <p:sp>
        <p:nvSpPr>
          <p:cNvPr id="4" name="Object 3"/>
          <p:cNvSpPr/>
          <p:nvPr/>
        </p:nvSpPr>
        <p:spPr>
          <a:xfrm>
            <a:off x="6094476" y="0"/>
            <a:ext cx="6103999" cy="3437665"/>
          </a:xfrm>
          <a:prstGeom prst="rect">
            <a:avLst/>
          </a:prstGeom>
          <a:solidFill>
            <a:srgbClr val="1878F2"/>
          </a:solidFill>
        </p:spPr>
      </p:sp>
      <p:pic>
        <p:nvPicPr>
          <p:cNvPr id="5" name="Object 4" descr="preencoded.png"/>
          <p:cNvPicPr>
            <a:picLocks noChangeAspect="1"/>
          </p:cNvPicPr>
          <p:nvPr/>
        </p:nvPicPr>
        <p:blipFill rotWithShape="1">
          <a:blip r:embed="rId4"/>
          <a:srcRect l="-3313" t="-6336" r="-2084" b="-6336"/>
          <a:stretch/>
        </p:blipFill>
        <p:spPr>
          <a:xfrm>
            <a:off x="5237996" y="-60812"/>
            <a:ext cx="5292308" cy="3526533"/>
          </a:xfrm>
          <a:prstGeom prst="rect">
            <a:avLst/>
          </a:prstGeom>
        </p:spPr>
      </p:pic>
      <p:sp>
        <p:nvSpPr>
          <p:cNvPr id="6" name="Object 5"/>
          <p:cNvSpPr/>
          <p:nvPr/>
        </p:nvSpPr>
        <p:spPr>
          <a:xfrm>
            <a:off x="0" y="3428143"/>
            <a:ext cx="6103999" cy="3437665"/>
          </a:xfrm>
          <a:prstGeom prst="rect">
            <a:avLst/>
          </a:prstGeom>
          <a:solidFill>
            <a:srgbClr val="1878F2"/>
          </a:solidFill>
        </p:spPr>
      </p:sp>
      <p:pic>
        <p:nvPicPr>
          <p:cNvPr id="7" name="Object 6" descr="preencoded.png"/>
          <p:cNvPicPr>
            <a:picLocks noChangeAspect="1"/>
          </p:cNvPicPr>
          <p:nvPr/>
        </p:nvPicPr>
        <p:blipFill rotWithShape="1">
          <a:blip r:embed="rId5"/>
          <a:srcRect l="-2226" t="-8169" r="-2101" b="-5551"/>
          <a:stretch/>
        </p:blipFill>
        <p:spPr>
          <a:xfrm>
            <a:off x="682700" y="3437665"/>
            <a:ext cx="4590292" cy="3360280"/>
          </a:xfrm>
          <a:prstGeom prst="rect">
            <a:avLst/>
          </a:prstGeom>
        </p:spPr>
      </p:pic>
      <p:sp>
        <p:nvSpPr>
          <p:cNvPr id="8" name="Object 7"/>
          <p:cNvSpPr/>
          <p:nvPr/>
        </p:nvSpPr>
        <p:spPr>
          <a:xfrm>
            <a:off x="6088001" y="3428143"/>
            <a:ext cx="6103999" cy="3437665"/>
          </a:xfrm>
          <a:prstGeom prst="rect">
            <a:avLst/>
          </a:prstGeom>
          <a:solidFill>
            <a:srgbClr val="1878F2"/>
          </a:solidFill>
        </p:spPr>
      </p:sp>
      <p:pic>
        <p:nvPicPr>
          <p:cNvPr id="9" name="Object 8" descr="preencoded.png"/>
          <p:cNvPicPr>
            <a:picLocks noChangeAspect="1"/>
          </p:cNvPicPr>
          <p:nvPr/>
        </p:nvPicPr>
        <p:blipFill>
          <a:blip r:embed="rId6"/>
          <a:srcRect l="-6796" t="-2150" r="-6796" b="-2150"/>
          <a:stretch/>
        </p:blipFill>
        <p:spPr>
          <a:xfrm>
            <a:off x="5107002" y="3620668"/>
            <a:ext cx="5680674" cy="3103231"/>
          </a:xfrm>
          <a:prstGeom prst="rect">
            <a:avLst/>
          </a:prstGeom>
        </p:spPr>
      </p:pic>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1268" y="1875758"/>
            <a:ext cx="1618845" cy="799900"/>
          </a:xfrm>
          <a:prstGeom prst="rect">
            <a:avLst/>
          </a:prstGeom>
        </p:spPr>
      </p:pic>
      <p:sp>
        <p:nvSpPr>
          <p:cNvPr id="11" name="Object 10"/>
          <p:cNvSpPr/>
          <p:nvPr/>
        </p:nvSpPr>
        <p:spPr>
          <a:xfrm>
            <a:off x="3619705" y="2017291"/>
            <a:ext cx="1361734" cy="500123"/>
          </a:xfrm>
          <a:prstGeom prst="rect">
            <a:avLst/>
          </a:prstGeom>
          <a:noFill/>
        </p:spPr>
        <p:txBody>
          <a:bodyPr wrap="square" lIns="0" tIns="0" rIns="0" bIns="0" rtlCol="0" anchor="t"/>
          <a:lstStyle/>
          <a:p>
            <a:pPr algn="ctr">
              <a:lnSpc>
                <a:spcPts val="1970"/>
              </a:lnSpc>
              <a:buNone/>
            </a:pPr>
            <a:r>
              <a:rPr lang="en-US" sz="1710" b="1" dirty="0">
                <a:solidFill>
                  <a:srgbClr val="000000"/>
                </a:solidFill>
                <a:latin typeface="Lucida Grande" pitchFamily="34" charset="0"/>
                <a:ea typeface="Lucida Grande" pitchFamily="34" charset="-122"/>
                <a:cs typeface="Lucida Grande" pitchFamily="34" charset="-120"/>
              </a:rPr>
              <a:t>BEFORE RE-FORMAT</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5198" y="1890857"/>
            <a:ext cx="1533142" cy="828468"/>
          </a:xfrm>
          <a:prstGeom prst="rect">
            <a:avLst/>
          </a:prstGeom>
        </p:spPr>
      </p:pic>
      <p:sp>
        <p:nvSpPr>
          <p:cNvPr id="13" name="Object 12"/>
          <p:cNvSpPr/>
          <p:nvPr/>
        </p:nvSpPr>
        <p:spPr>
          <a:xfrm>
            <a:off x="7567170" y="2046614"/>
            <a:ext cx="1225479" cy="500123"/>
          </a:xfrm>
          <a:prstGeom prst="rect">
            <a:avLst/>
          </a:prstGeom>
          <a:noFill/>
        </p:spPr>
        <p:txBody>
          <a:bodyPr wrap="square" lIns="0" tIns="0" rIns="0" bIns="0" rtlCol="0" anchor="t"/>
          <a:lstStyle/>
          <a:p>
            <a:pPr algn="ctr">
              <a:lnSpc>
                <a:spcPts val="1970"/>
              </a:lnSpc>
              <a:buNone/>
            </a:pPr>
            <a:r>
              <a:rPr lang="en-US" sz="1710" b="1" dirty="0">
                <a:solidFill>
                  <a:srgbClr val="000000"/>
                </a:solidFill>
                <a:latin typeface="Lucida Grande" pitchFamily="34" charset="0"/>
                <a:ea typeface="Lucida Grande" pitchFamily="34" charset="-122"/>
                <a:cs typeface="Lucida Grande" pitchFamily="34" charset="-120"/>
              </a:rPr>
              <a:t>AFTER RE-FORMAT</a:t>
            </a:r>
            <a:endParaRPr lang="en-US" dirty="0"/>
          </a:p>
        </p:txBody>
      </p:sp>
      <p:pic>
        <p:nvPicPr>
          <p:cNvPr id="14" name="Object 13"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87161" y="3924212"/>
            <a:ext cx="1666458" cy="552312"/>
          </a:xfrm>
          <a:prstGeom prst="rect">
            <a:avLst/>
          </a:prstGeom>
        </p:spPr>
      </p:pic>
      <p:sp>
        <p:nvSpPr>
          <p:cNvPr id="15" name="Object 14"/>
          <p:cNvSpPr/>
          <p:nvPr/>
        </p:nvSpPr>
        <p:spPr>
          <a:xfrm>
            <a:off x="3613862" y="4065736"/>
            <a:ext cx="1403573" cy="250062"/>
          </a:xfrm>
          <a:prstGeom prst="rect">
            <a:avLst/>
          </a:prstGeom>
          <a:noFill/>
        </p:spPr>
        <p:txBody>
          <a:bodyPr wrap="square" lIns="0" tIns="0" rIns="0" bIns="0" rtlCol="0" anchor="t"/>
          <a:lstStyle/>
          <a:p>
            <a:pPr algn="ctr">
              <a:lnSpc>
                <a:spcPts val="1970"/>
              </a:lnSpc>
              <a:buNone/>
            </a:pPr>
            <a:r>
              <a:rPr lang="en-US" sz="1710" b="1" dirty="0">
                <a:solidFill>
                  <a:srgbClr val="000000"/>
                </a:solidFill>
                <a:latin typeface="Lucida Grande" pitchFamily="34" charset="0"/>
                <a:ea typeface="Lucida Grande" pitchFamily="34" charset="-122"/>
                <a:cs typeface="Lucida Grande" pitchFamily="34" charset="-120"/>
              </a:rPr>
              <a:t>NOT IN QLD</a:t>
            </a:r>
            <a:endParaRPr lang="en-US" dirty="0"/>
          </a:p>
        </p:txBody>
      </p:sp>
      <p:pic>
        <p:nvPicPr>
          <p:cNvPr id="16" name="Object 1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30890" y="3927144"/>
            <a:ext cx="1161759" cy="580880"/>
          </a:xfrm>
          <a:prstGeom prst="rect">
            <a:avLst/>
          </a:prstGeom>
        </p:spPr>
      </p:pic>
      <p:sp>
        <p:nvSpPr>
          <p:cNvPr id="17" name="Object 16"/>
          <p:cNvSpPr/>
          <p:nvPr/>
        </p:nvSpPr>
        <p:spPr>
          <a:xfrm>
            <a:off x="7803260" y="4092553"/>
            <a:ext cx="817020" cy="250062"/>
          </a:xfrm>
          <a:prstGeom prst="rect">
            <a:avLst/>
          </a:prstGeom>
          <a:noFill/>
        </p:spPr>
        <p:txBody>
          <a:bodyPr wrap="square" lIns="0" tIns="0" rIns="0" bIns="0" rtlCol="0" anchor="t"/>
          <a:lstStyle/>
          <a:p>
            <a:pPr algn="ctr">
              <a:lnSpc>
                <a:spcPts val="1970"/>
              </a:lnSpc>
              <a:buNone/>
            </a:pPr>
            <a:r>
              <a:rPr lang="en-US" sz="1710" b="1" dirty="0">
                <a:solidFill>
                  <a:srgbClr val="000000"/>
                </a:solidFill>
                <a:latin typeface="Lucida Grande" pitchFamily="34" charset="0"/>
                <a:ea typeface="Lucida Grande" pitchFamily="34" charset="-122"/>
                <a:cs typeface="Lucida Grande" pitchFamily="34" charset="-120"/>
              </a:rPr>
              <a:t>IN QLD</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76006"/>
            <a:ext cx="390427" cy="47613"/>
          </a:xfrm>
          <a:prstGeom prst="rect">
            <a:avLst/>
          </a:prstGeom>
        </p:spPr>
      </p:pic>
      <p:sp>
        <p:nvSpPr>
          <p:cNvPr id="3" name="Object 2"/>
          <p:cNvSpPr/>
          <p:nvPr/>
        </p:nvSpPr>
        <p:spPr>
          <a:xfrm>
            <a:off x="476131" y="384160"/>
            <a:ext cx="12188952" cy="468970"/>
          </a:xfrm>
          <a:prstGeom prst="rect">
            <a:avLst/>
          </a:prstGeom>
          <a:noFill/>
        </p:spPr>
        <p:txBody>
          <a:bodyPr wrap="square" lIns="0" tIns="0" rIns="0" bIns="0" rtlCol="0" anchor="t"/>
          <a:lstStyle/>
          <a:p>
            <a:pPr algn="l">
              <a:lnSpc>
                <a:spcPts val="3694"/>
              </a:lnSpc>
              <a:buNone/>
            </a:pPr>
            <a:r>
              <a:rPr lang="en-US" sz="3206" dirty="0">
                <a:solidFill>
                  <a:srgbClr val="000000"/>
                </a:solidFill>
                <a:latin typeface="Lucida Grande" pitchFamily="34" charset="0"/>
                <a:ea typeface="Lucida Grande" pitchFamily="34" charset="-122"/>
                <a:cs typeface="Lucida Grande" pitchFamily="34" charset="-120"/>
              </a:rPr>
              <a:t>Crash Location in The Queensland</a:t>
            </a:r>
            <a:endParaRPr lang="en-US" dirty="0"/>
          </a:p>
        </p:txBody>
      </p:sp>
      <p:sp>
        <p:nvSpPr>
          <p:cNvPr id="4" name="Object 3"/>
          <p:cNvSpPr/>
          <p:nvPr/>
        </p:nvSpPr>
        <p:spPr>
          <a:xfrm>
            <a:off x="476131" y="1102913"/>
            <a:ext cx="12188952" cy="205052"/>
          </a:xfrm>
          <a:prstGeom prst="rect">
            <a:avLst/>
          </a:prstGeom>
          <a:noFill/>
        </p:spPr>
        <p:txBody>
          <a:bodyPr wrap="square" lIns="0" tIns="0" rIns="0" bIns="0" rtlCol="0" anchor="t"/>
          <a:lstStyle/>
          <a:p>
            <a:pPr algn="l">
              <a:lnSpc>
                <a:spcPts val="1616"/>
              </a:lnSpc>
              <a:spcBef>
                <a:spcPts val="1929"/>
              </a:spcBef>
              <a:buNone/>
            </a:pPr>
            <a:r>
              <a:rPr lang="en-US" sz="1247" dirty="0">
                <a:solidFill>
                  <a:srgbClr val="000000">
                    <a:alpha val="58000"/>
                  </a:srgbClr>
                </a:solidFill>
                <a:latin typeface="Lucida Grande" pitchFamily="34" charset="0"/>
                <a:ea typeface="Lucida Grande" pitchFamily="34" charset="-122"/>
                <a:cs typeface="Lucida Grande" pitchFamily="34" charset="-120"/>
              </a:rPr>
              <a:t>The number of crashes that occured accross all areas fluctuated significantly throught the year 2021</a:t>
            </a:r>
            <a:endParaRPr lang="en-US" dirty="0"/>
          </a:p>
        </p:txBody>
      </p:sp>
      <p:sp>
        <p:nvSpPr>
          <p:cNvPr id="5" name="Object 4"/>
          <p:cNvSpPr/>
          <p:nvPr/>
        </p:nvSpPr>
        <p:spPr>
          <a:xfrm>
            <a:off x="0" y="1742639"/>
            <a:ext cx="8164058" cy="5123169"/>
          </a:xfrm>
          <a:prstGeom prst="rect">
            <a:avLst/>
          </a:prstGeom>
          <a:solidFill>
            <a:srgbClr val="1878F2"/>
          </a:solidFill>
        </p:spPr>
      </p:sp>
      <p:pic>
        <p:nvPicPr>
          <p:cNvPr id="6" name="Object 5" descr="preencoded.png"/>
          <p:cNvPicPr>
            <a:picLocks noChangeAspect="1"/>
          </p:cNvPicPr>
          <p:nvPr/>
        </p:nvPicPr>
        <p:blipFill>
          <a:blip r:embed="rId5"/>
          <a:srcRect l="-3935" t="-5972" r="-3935" b="-5972"/>
          <a:stretch/>
        </p:blipFill>
        <p:spPr>
          <a:xfrm>
            <a:off x="0" y="1742639"/>
            <a:ext cx="8164058" cy="5123169"/>
          </a:xfrm>
          <a:prstGeom prst="rect">
            <a:avLst/>
          </a:prstGeom>
        </p:spPr>
      </p:pic>
      <p:sp>
        <p:nvSpPr>
          <p:cNvPr id="7" name="Object 6"/>
          <p:cNvSpPr/>
          <p:nvPr/>
        </p:nvSpPr>
        <p:spPr>
          <a:xfrm>
            <a:off x="8125968" y="1742639"/>
            <a:ext cx="4082029" cy="5123169"/>
          </a:xfrm>
          <a:prstGeom prst="rect">
            <a:avLst/>
          </a:prstGeom>
          <a:solidFill>
            <a:srgbClr val="1878F2"/>
          </a:solidFill>
        </p:spPr>
      </p:sp>
      <p:sp>
        <p:nvSpPr>
          <p:cNvPr id="8" name="Object 7"/>
          <p:cNvSpPr/>
          <p:nvPr/>
        </p:nvSpPr>
        <p:spPr>
          <a:xfrm>
            <a:off x="8962371" y="3054027"/>
            <a:ext cx="2409223" cy="416801"/>
          </a:xfrm>
          <a:prstGeom prst="rect">
            <a:avLst/>
          </a:prstGeom>
          <a:noFill/>
        </p:spPr>
        <p:txBody>
          <a:bodyPr wrap="square" lIns="0" tIns="0" rIns="0" bIns="0" rtlCol="0" anchor="t"/>
          <a:lstStyle/>
          <a:p>
            <a:pPr algn="ctr">
              <a:lnSpc>
                <a:spcPts val="1642"/>
              </a:lnSpc>
              <a:buNone/>
            </a:pPr>
            <a:r>
              <a:rPr lang="en-US" sz="1425" dirty="0">
                <a:solidFill>
                  <a:srgbClr val="FFFFFF"/>
                </a:solidFill>
                <a:latin typeface="Lucida Grande" pitchFamily="34" charset="0"/>
                <a:ea typeface="Lucida Grande" pitchFamily="34" charset="-122"/>
                <a:cs typeface="Lucida Grande" pitchFamily="34" charset="-120"/>
              </a:rPr>
              <a:t>Most Crashes Happened in</a:t>
            </a:r>
            <a:br>
              <a:rPr lang="en-US" sz="1425" dirty="0">
                <a:solidFill>
                  <a:srgbClr val="FFFFFF"/>
                </a:solidFill>
                <a:latin typeface="Lucida Grande" pitchFamily="34" charset="0"/>
                <a:ea typeface="Lucida Grande" pitchFamily="34" charset="-122"/>
                <a:cs typeface="Lucida Grande" pitchFamily="34" charset="-120"/>
              </a:rPr>
            </a:br>
            <a:r>
              <a:rPr lang="en-US" sz="1425" dirty="0">
                <a:solidFill>
                  <a:srgbClr val="FFFFFF"/>
                </a:solidFill>
                <a:latin typeface="Lucida Grande" pitchFamily="34" charset="0"/>
                <a:ea typeface="Lucida Grande" pitchFamily="34" charset="-122"/>
                <a:cs typeface="Lucida Grande" pitchFamily="34" charset="-120"/>
              </a:rPr>
              <a:t>Local Government Areas:</a:t>
            </a:r>
            <a:endParaRPr lang="en-US" dirty="0"/>
          </a:p>
        </p:txBody>
      </p:sp>
      <p:sp>
        <p:nvSpPr>
          <p:cNvPr id="9" name="Object 8"/>
          <p:cNvSpPr/>
          <p:nvPr/>
        </p:nvSpPr>
        <p:spPr>
          <a:xfrm>
            <a:off x="8962371" y="3678297"/>
            <a:ext cx="2409223" cy="208400"/>
          </a:xfrm>
          <a:prstGeom prst="rect">
            <a:avLst/>
          </a:prstGeom>
          <a:noFill/>
        </p:spPr>
        <p:txBody>
          <a:bodyPr wrap="square" lIns="0" tIns="0" rIns="0" bIns="0" rtlCol="0" anchor="t"/>
          <a:lstStyle/>
          <a:p>
            <a:pPr algn="ctr">
              <a:lnSpc>
                <a:spcPts val="1642"/>
              </a:lnSpc>
              <a:spcBef>
                <a:spcPts val="1602"/>
              </a:spcBef>
              <a:buNone/>
            </a:pPr>
            <a:r>
              <a:rPr lang="en-US" sz="1425" dirty="0">
                <a:solidFill>
                  <a:srgbClr val="FFFFFF"/>
                </a:solidFill>
                <a:latin typeface="Lucida Grande" pitchFamily="34" charset="0"/>
                <a:ea typeface="Lucida Grande" pitchFamily="34" charset="-122"/>
                <a:cs typeface="Lucida Grande" pitchFamily="34" charset="-120"/>
              </a:rPr>
              <a:t>1. Brisbane City</a:t>
            </a:r>
            <a:endParaRPr lang="en-US" dirty="0"/>
          </a:p>
        </p:txBody>
      </p:sp>
      <p:sp>
        <p:nvSpPr>
          <p:cNvPr id="10" name="Object 9"/>
          <p:cNvSpPr/>
          <p:nvPr/>
        </p:nvSpPr>
        <p:spPr>
          <a:xfrm>
            <a:off x="8962371" y="4094168"/>
            <a:ext cx="2409223" cy="208400"/>
          </a:xfrm>
          <a:prstGeom prst="rect">
            <a:avLst/>
          </a:prstGeom>
          <a:noFill/>
        </p:spPr>
        <p:txBody>
          <a:bodyPr wrap="square" lIns="0" tIns="0" rIns="0" bIns="0" rtlCol="0" anchor="t"/>
          <a:lstStyle/>
          <a:p>
            <a:pPr algn="ctr">
              <a:lnSpc>
                <a:spcPts val="1642"/>
              </a:lnSpc>
              <a:spcBef>
                <a:spcPts val="1602"/>
              </a:spcBef>
              <a:buNone/>
            </a:pPr>
            <a:r>
              <a:rPr lang="en-US" sz="1425" dirty="0">
                <a:solidFill>
                  <a:srgbClr val="FFFFFF"/>
                </a:solidFill>
                <a:latin typeface="Lucida Grande" pitchFamily="34" charset="0"/>
                <a:ea typeface="Lucida Grande" pitchFamily="34" charset="-122"/>
                <a:cs typeface="Lucida Grande" pitchFamily="34" charset="-120"/>
              </a:rPr>
              <a:t>2. Gold Coast City</a:t>
            </a:r>
            <a:endParaRPr lang="en-US" dirty="0"/>
          </a:p>
        </p:txBody>
      </p:sp>
      <p:sp>
        <p:nvSpPr>
          <p:cNvPr id="11" name="Object 10"/>
          <p:cNvSpPr/>
          <p:nvPr/>
        </p:nvSpPr>
        <p:spPr>
          <a:xfrm>
            <a:off x="8962371" y="4510039"/>
            <a:ext cx="2409223" cy="208400"/>
          </a:xfrm>
          <a:prstGeom prst="rect">
            <a:avLst/>
          </a:prstGeom>
          <a:noFill/>
        </p:spPr>
        <p:txBody>
          <a:bodyPr wrap="square" lIns="0" tIns="0" rIns="0" bIns="0" rtlCol="0" anchor="t"/>
          <a:lstStyle/>
          <a:p>
            <a:pPr algn="ctr">
              <a:lnSpc>
                <a:spcPts val="1642"/>
              </a:lnSpc>
              <a:spcBef>
                <a:spcPts val="1602"/>
              </a:spcBef>
              <a:buNone/>
            </a:pPr>
            <a:r>
              <a:rPr lang="en-US" sz="1425" dirty="0">
                <a:solidFill>
                  <a:srgbClr val="FFFFFF"/>
                </a:solidFill>
                <a:latin typeface="Lucida Grande" pitchFamily="34" charset="0"/>
                <a:ea typeface="Lucida Grande" pitchFamily="34" charset="-122"/>
                <a:cs typeface="Lucida Grande" pitchFamily="34" charset="-120"/>
              </a:rPr>
              <a:t>3. Logan City</a:t>
            </a:r>
            <a:endParaRPr lang="en-US" dirty="0"/>
          </a:p>
        </p:txBody>
      </p:sp>
      <p:sp>
        <p:nvSpPr>
          <p:cNvPr id="12" name="Object 11"/>
          <p:cNvSpPr/>
          <p:nvPr/>
        </p:nvSpPr>
        <p:spPr>
          <a:xfrm>
            <a:off x="8962371" y="4925909"/>
            <a:ext cx="2409223" cy="208400"/>
          </a:xfrm>
          <a:prstGeom prst="rect">
            <a:avLst/>
          </a:prstGeom>
          <a:noFill/>
        </p:spPr>
        <p:txBody>
          <a:bodyPr wrap="square" lIns="0" tIns="0" rIns="0" bIns="0" rtlCol="0" anchor="t"/>
          <a:lstStyle/>
          <a:p>
            <a:pPr algn="ctr">
              <a:lnSpc>
                <a:spcPts val="1642"/>
              </a:lnSpc>
              <a:spcBef>
                <a:spcPts val="1602"/>
              </a:spcBef>
              <a:buNone/>
            </a:pPr>
            <a:r>
              <a:rPr lang="en-US" sz="1425" dirty="0">
                <a:solidFill>
                  <a:srgbClr val="FFFFFF"/>
                </a:solidFill>
                <a:latin typeface="Lucida Grande" pitchFamily="34" charset="0"/>
                <a:ea typeface="Lucida Grande" pitchFamily="34" charset="-122"/>
                <a:cs typeface="Lucida Grande" pitchFamily="34" charset="-120"/>
              </a:rPr>
              <a:t>4. Moreton Bay</a:t>
            </a:r>
            <a:endParaRPr lang="en-US" dirty="0"/>
          </a:p>
        </p:txBody>
      </p:sp>
      <p:sp>
        <p:nvSpPr>
          <p:cNvPr id="13" name="Object 12"/>
          <p:cNvSpPr/>
          <p:nvPr/>
        </p:nvSpPr>
        <p:spPr>
          <a:xfrm>
            <a:off x="8962371" y="5341780"/>
            <a:ext cx="2409223" cy="208400"/>
          </a:xfrm>
          <a:prstGeom prst="rect">
            <a:avLst/>
          </a:prstGeom>
          <a:noFill/>
        </p:spPr>
        <p:txBody>
          <a:bodyPr wrap="square" lIns="0" tIns="0" rIns="0" bIns="0" rtlCol="0" anchor="t"/>
          <a:lstStyle/>
          <a:p>
            <a:pPr algn="ctr">
              <a:lnSpc>
                <a:spcPts val="1642"/>
              </a:lnSpc>
              <a:spcBef>
                <a:spcPts val="1602"/>
              </a:spcBef>
              <a:buNone/>
            </a:pPr>
            <a:r>
              <a:rPr lang="en-US" sz="1425" dirty="0">
                <a:solidFill>
                  <a:srgbClr val="FFFFFF"/>
                </a:solidFill>
                <a:latin typeface="Lucida Grande" pitchFamily="34" charset="0"/>
                <a:ea typeface="Lucida Grande" pitchFamily="34" charset="-122"/>
                <a:cs typeface="Lucida Grande" pitchFamily="34" charset="-120"/>
              </a:rPr>
              <a:t>5. Sunshine Coast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76006"/>
            <a:ext cx="390427" cy="47613"/>
          </a:xfrm>
          <a:prstGeom prst="rect">
            <a:avLst/>
          </a:prstGeom>
        </p:spPr>
      </p:pic>
      <p:sp>
        <p:nvSpPr>
          <p:cNvPr id="3" name="Object 2"/>
          <p:cNvSpPr/>
          <p:nvPr/>
        </p:nvSpPr>
        <p:spPr>
          <a:xfrm>
            <a:off x="476131" y="384160"/>
            <a:ext cx="12188952" cy="468970"/>
          </a:xfrm>
          <a:prstGeom prst="rect">
            <a:avLst/>
          </a:prstGeom>
          <a:noFill/>
        </p:spPr>
        <p:txBody>
          <a:bodyPr wrap="square" lIns="0" tIns="0" rIns="0" bIns="0" rtlCol="0" anchor="t"/>
          <a:lstStyle/>
          <a:p>
            <a:pPr algn="l">
              <a:lnSpc>
                <a:spcPts val="3694"/>
              </a:lnSpc>
              <a:buNone/>
            </a:pPr>
            <a:r>
              <a:rPr lang="en-US" sz="3206" dirty="0">
                <a:solidFill>
                  <a:srgbClr val="000000"/>
                </a:solidFill>
                <a:latin typeface="Lucida Grande" pitchFamily="34" charset="0"/>
                <a:ea typeface="Lucida Grande" pitchFamily="34" charset="-122"/>
                <a:cs typeface="Lucida Grande" pitchFamily="34" charset="-120"/>
              </a:rPr>
              <a:t>Contributed Factors to The Severity of Crashes</a:t>
            </a:r>
            <a:endParaRPr lang="en-US" dirty="0"/>
          </a:p>
        </p:txBody>
      </p:sp>
      <p:sp>
        <p:nvSpPr>
          <p:cNvPr id="4" name="Object 3"/>
          <p:cNvSpPr/>
          <p:nvPr/>
        </p:nvSpPr>
        <p:spPr>
          <a:xfrm>
            <a:off x="476131" y="1533142"/>
            <a:ext cx="5523119" cy="4047113"/>
          </a:xfrm>
          <a:prstGeom prst="rect">
            <a:avLst/>
          </a:prstGeom>
          <a:solidFill>
            <a:srgbClr val="FFFFFF"/>
          </a:solidFill>
        </p:spPr>
      </p:sp>
      <p:pic>
        <p:nvPicPr>
          <p:cNvPr id="5" name="Object 4" descr="preencoded.png"/>
          <p:cNvPicPr>
            <a:picLocks noChangeAspect="1"/>
          </p:cNvPicPr>
          <p:nvPr/>
        </p:nvPicPr>
        <p:blipFill>
          <a:blip r:embed="rId5"/>
          <a:srcRect l="-1214" t="-11527" r="-1214" b="-11527"/>
          <a:stretch/>
        </p:blipFill>
        <p:spPr>
          <a:xfrm>
            <a:off x="476131" y="1533142"/>
            <a:ext cx="5523119" cy="4047113"/>
          </a:xfrm>
          <a:prstGeom prst="rect">
            <a:avLst/>
          </a:prstGeom>
        </p:spPr>
      </p:pic>
      <p:sp>
        <p:nvSpPr>
          <p:cNvPr id="6" name="Object 5"/>
          <p:cNvSpPr/>
          <p:nvPr/>
        </p:nvSpPr>
        <p:spPr>
          <a:xfrm>
            <a:off x="199975" y="5743739"/>
            <a:ext cx="6075431" cy="137539"/>
          </a:xfrm>
          <a:prstGeom prst="rect">
            <a:avLst/>
          </a:prstGeom>
          <a:noFill/>
        </p:spPr>
        <p:txBody>
          <a:bodyPr wrap="square" lIns="0" tIns="0" rIns="0" bIns="0" rtlCol="0" anchor="t"/>
          <a:lstStyle/>
          <a:p>
            <a:pPr algn="ctr">
              <a:lnSpc>
                <a:spcPts val="1084"/>
              </a:lnSpc>
              <a:buNone/>
            </a:pPr>
            <a:r>
              <a:rPr lang="en-US" sz="940" b="1" dirty="0">
                <a:solidFill>
                  <a:srgbClr val="1878F2"/>
                </a:solidFill>
                <a:latin typeface="Lucida Grande" pitchFamily="34" charset="0"/>
                <a:ea typeface="Lucida Grande" pitchFamily="34" charset="-122"/>
                <a:cs typeface="Lucida Grande" pitchFamily="34" charset="-120"/>
              </a:rPr>
              <a:t>Three primary causes of crashes: no traffic control, operating traffic ligths, and give way signs</a:t>
            </a:r>
            <a:endParaRPr lang="en-US" dirty="0"/>
          </a:p>
        </p:txBody>
      </p:sp>
      <p:sp>
        <p:nvSpPr>
          <p:cNvPr id="7" name="Object 6"/>
          <p:cNvSpPr/>
          <p:nvPr/>
        </p:nvSpPr>
        <p:spPr>
          <a:xfrm>
            <a:off x="6189702" y="1533142"/>
            <a:ext cx="5523119" cy="4047113"/>
          </a:xfrm>
          <a:prstGeom prst="rect">
            <a:avLst/>
          </a:prstGeom>
          <a:solidFill>
            <a:srgbClr val="FFFFFF"/>
          </a:solidFill>
        </p:spPr>
      </p:sp>
      <p:pic>
        <p:nvPicPr>
          <p:cNvPr id="8" name="Object 7" descr="preencoded.png"/>
          <p:cNvPicPr>
            <a:picLocks noChangeAspect="1"/>
          </p:cNvPicPr>
          <p:nvPr/>
        </p:nvPicPr>
        <p:blipFill>
          <a:blip r:embed="rId6"/>
          <a:srcRect l="-2245" t="-15214" r="-2245" b="-15214"/>
          <a:stretch/>
        </p:blipFill>
        <p:spPr>
          <a:xfrm>
            <a:off x="6189702" y="1533142"/>
            <a:ext cx="5523119" cy="4047113"/>
          </a:xfrm>
          <a:prstGeom prst="rect">
            <a:avLst/>
          </a:prstGeom>
        </p:spPr>
      </p:pic>
      <p:sp>
        <p:nvSpPr>
          <p:cNvPr id="9" name="Object 8"/>
          <p:cNvSpPr/>
          <p:nvPr/>
        </p:nvSpPr>
        <p:spPr>
          <a:xfrm>
            <a:off x="5913546" y="5743739"/>
            <a:ext cx="6075431" cy="275077"/>
          </a:xfrm>
          <a:prstGeom prst="rect">
            <a:avLst/>
          </a:prstGeom>
          <a:noFill/>
        </p:spPr>
        <p:txBody>
          <a:bodyPr wrap="square" lIns="0" tIns="0" rIns="0" bIns="0" rtlCol="0" anchor="t"/>
          <a:lstStyle/>
          <a:p>
            <a:pPr algn="ctr">
              <a:lnSpc>
                <a:spcPts val="1084"/>
              </a:lnSpc>
              <a:buNone/>
            </a:pPr>
            <a:r>
              <a:rPr lang="en-US" sz="940" b="1" dirty="0">
                <a:solidFill>
                  <a:srgbClr val="1878F2"/>
                </a:solidFill>
                <a:latin typeface="Lucida Grande" pitchFamily="34" charset="0"/>
                <a:ea typeface="Lucida Grande" pitchFamily="34" charset="-122"/>
                <a:cs typeface="Lucida Grande" pitchFamily="34" charset="-120"/>
              </a:rPr>
              <a:t>The highest number of crashes occured at 60 km per hour, rather than at speeds 100-110km per hours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75628"/>
            <a:ext cx="390427" cy="47613"/>
          </a:xfrm>
          <a:prstGeom prst="rect">
            <a:avLst/>
          </a:prstGeom>
        </p:spPr>
      </p:pic>
      <p:sp>
        <p:nvSpPr>
          <p:cNvPr id="3" name="Object 2"/>
          <p:cNvSpPr/>
          <p:nvPr/>
        </p:nvSpPr>
        <p:spPr>
          <a:xfrm>
            <a:off x="476131" y="384178"/>
            <a:ext cx="12188952" cy="468890"/>
          </a:xfrm>
          <a:prstGeom prst="rect">
            <a:avLst/>
          </a:prstGeom>
          <a:noFill/>
        </p:spPr>
        <p:txBody>
          <a:bodyPr wrap="square" lIns="0" tIns="0" rIns="0" bIns="0" rtlCol="0" anchor="t"/>
          <a:lstStyle/>
          <a:p>
            <a:pPr algn="l">
              <a:lnSpc>
                <a:spcPts val="3694"/>
              </a:lnSpc>
              <a:buNone/>
            </a:pPr>
            <a:r>
              <a:rPr lang="en-US" sz="3206" dirty="0">
                <a:solidFill>
                  <a:srgbClr val="000000"/>
                </a:solidFill>
                <a:latin typeface="Lucida Grande" pitchFamily="34" charset="0"/>
                <a:ea typeface="Lucida Grande" pitchFamily="34" charset="-122"/>
                <a:cs typeface="Lucida Grande" pitchFamily="34" charset="-120"/>
              </a:rPr>
              <a:t>(Cont) Contributed Factors to The Severity of Crashes</a:t>
            </a:r>
            <a:endParaRPr lang="en-US" dirty="0"/>
          </a:p>
        </p:txBody>
      </p:sp>
      <p:sp>
        <p:nvSpPr>
          <p:cNvPr id="4" name="Object 3"/>
          <p:cNvSpPr/>
          <p:nvPr/>
        </p:nvSpPr>
        <p:spPr>
          <a:xfrm>
            <a:off x="476131" y="1542664"/>
            <a:ext cx="3618595" cy="4161384"/>
          </a:xfrm>
          <a:prstGeom prst="rect">
            <a:avLst/>
          </a:prstGeom>
          <a:solidFill>
            <a:srgbClr val="FFFFFF"/>
          </a:solidFill>
        </p:spPr>
      </p:sp>
      <p:pic>
        <p:nvPicPr>
          <p:cNvPr id="5" name="Object 4" descr="preencoded.png"/>
          <p:cNvPicPr>
            <a:picLocks noChangeAspect="1"/>
          </p:cNvPicPr>
          <p:nvPr/>
        </p:nvPicPr>
        <p:blipFill>
          <a:blip r:embed="rId5"/>
          <a:srcRect l="114" t="-21742" r="114" b="-21742"/>
          <a:stretch/>
        </p:blipFill>
        <p:spPr>
          <a:xfrm>
            <a:off x="476131" y="1542664"/>
            <a:ext cx="3618595" cy="4161384"/>
          </a:xfrm>
          <a:prstGeom prst="rect">
            <a:avLst/>
          </a:prstGeom>
        </p:spPr>
      </p:pic>
      <p:sp>
        <p:nvSpPr>
          <p:cNvPr id="6" name="Object 5"/>
          <p:cNvSpPr/>
          <p:nvPr/>
        </p:nvSpPr>
        <p:spPr>
          <a:xfrm>
            <a:off x="4285178" y="1542664"/>
            <a:ext cx="3618595" cy="4161384"/>
          </a:xfrm>
          <a:prstGeom prst="rect">
            <a:avLst/>
          </a:prstGeom>
          <a:solidFill>
            <a:srgbClr val="FFFFFF"/>
          </a:solidFill>
        </p:spPr>
      </p:sp>
      <p:pic>
        <p:nvPicPr>
          <p:cNvPr id="7" name="Object 6" descr="preencoded.png"/>
          <p:cNvPicPr>
            <a:picLocks noChangeAspect="1"/>
          </p:cNvPicPr>
          <p:nvPr/>
        </p:nvPicPr>
        <p:blipFill>
          <a:blip r:embed="rId6"/>
          <a:srcRect l="1956" t="-23867" r="1956" b="-23867"/>
          <a:stretch/>
        </p:blipFill>
        <p:spPr>
          <a:xfrm>
            <a:off x="4285178" y="1542664"/>
            <a:ext cx="3618595" cy="4161384"/>
          </a:xfrm>
          <a:prstGeom prst="rect">
            <a:avLst/>
          </a:prstGeom>
        </p:spPr>
      </p:pic>
      <p:sp>
        <p:nvSpPr>
          <p:cNvPr id="8" name="Object 7"/>
          <p:cNvSpPr/>
          <p:nvPr/>
        </p:nvSpPr>
        <p:spPr>
          <a:xfrm>
            <a:off x="8094226" y="1542664"/>
            <a:ext cx="3618595" cy="4161384"/>
          </a:xfrm>
          <a:prstGeom prst="rect">
            <a:avLst/>
          </a:prstGeom>
          <a:solidFill>
            <a:srgbClr val="FFFFFF"/>
          </a:solidFill>
        </p:spPr>
      </p:sp>
      <p:pic>
        <p:nvPicPr>
          <p:cNvPr id="9" name="Object 8" descr="preencoded.png"/>
          <p:cNvPicPr>
            <a:picLocks noChangeAspect="1"/>
          </p:cNvPicPr>
          <p:nvPr/>
        </p:nvPicPr>
        <p:blipFill>
          <a:blip r:embed="rId7"/>
          <a:srcRect l="2654" t="-19954" r="2654" b="-19954"/>
          <a:stretch/>
        </p:blipFill>
        <p:spPr>
          <a:xfrm>
            <a:off x="8094226" y="1542664"/>
            <a:ext cx="3618595" cy="4161384"/>
          </a:xfrm>
          <a:prstGeom prst="rect">
            <a:avLst/>
          </a:prstGeom>
        </p:spPr>
      </p:pic>
      <p:pic>
        <p:nvPicPr>
          <p:cNvPr id="10" name="Object 9"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2860" y="5614898"/>
            <a:ext cx="6732491" cy="666583"/>
          </a:xfrm>
          <a:prstGeom prst="rect">
            <a:avLst/>
          </a:prstGeom>
        </p:spPr>
      </p:pic>
      <p:sp>
        <p:nvSpPr>
          <p:cNvPr id="11" name="Object 10"/>
          <p:cNvSpPr/>
          <p:nvPr/>
        </p:nvSpPr>
        <p:spPr>
          <a:xfrm>
            <a:off x="2448845" y="5793281"/>
            <a:ext cx="6437104" cy="299962"/>
          </a:xfrm>
          <a:prstGeom prst="rect">
            <a:avLst/>
          </a:prstGeom>
          <a:noFill/>
        </p:spPr>
        <p:txBody>
          <a:bodyPr wrap="square" lIns="0" tIns="0" rIns="0" bIns="0" rtlCol="0" anchor="t"/>
          <a:lstStyle/>
          <a:p>
            <a:pPr algn="ctr">
              <a:lnSpc>
                <a:spcPts val="1182"/>
              </a:lnSpc>
              <a:buNone/>
            </a:pPr>
            <a:r>
              <a:rPr lang="en-US" sz="1026" b="1" dirty="0">
                <a:solidFill>
                  <a:srgbClr val="1878F2"/>
                </a:solidFill>
                <a:latin typeface="Lucida Grande" pitchFamily="34" charset="0"/>
                <a:ea typeface="Lucida Grande" pitchFamily="34" charset="-122"/>
                <a:cs typeface="Lucida Grande" pitchFamily="34" charset="-120"/>
              </a:rPr>
              <a:t>The highest number of crashes occured during clear atmospheric and daylight clighting condition. Also, it most occured uunder the road surface conditions of sealed-dry.</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878F2"/>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423985"/>
            <a:ext cx="390427" cy="47613"/>
          </a:xfrm>
          <a:prstGeom prst="rect">
            <a:avLst/>
          </a:prstGeom>
        </p:spPr>
      </p:pic>
      <p:sp>
        <p:nvSpPr>
          <p:cNvPr id="3" name="Object 2"/>
          <p:cNvSpPr/>
          <p:nvPr/>
        </p:nvSpPr>
        <p:spPr>
          <a:xfrm>
            <a:off x="476131" y="425046"/>
            <a:ext cx="10265383" cy="260483"/>
          </a:xfrm>
          <a:prstGeom prst="rect">
            <a:avLst/>
          </a:prstGeom>
          <a:noFill/>
        </p:spPr>
        <p:txBody>
          <a:bodyPr wrap="square" lIns="0" tIns="0" rIns="0" bIns="0" rtlCol="0" anchor="t"/>
          <a:lstStyle/>
          <a:p>
            <a:pPr algn="l">
              <a:lnSpc>
                <a:spcPts val="2052"/>
              </a:lnSpc>
              <a:buNone/>
            </a:pPr>
            <a:r>
              <a:rPr lang="en-US" sz="1781" dirty="0">
                <a:solidFill>
                  <a:srgbClr val="FFFFFF"/>
                </a:solidFill>
                <a:latin typeface="Lucida Grande" pitchFamily="34" charset="0"/>
                <a:ea typeface="Lucida Grande" pitchFamily="34" charset="-122"/>
                <a:cs typeface="Lucida Grande" pitchFamily="34" charset="-120"/>
              </a:rPr>
              <a:t>2021</a:t>
            </a:r>
            <a:endParaRPr lang="en-US" dirty="0"/>
          </a:p>
        </p:txBody>
      </p:sp>
      <p:sp>
        <p:nvSpPr>
          <p:cNvPr id="4" name="Object 3"/>
          <p:cNvSpPr/>
          <p:nvPr/>
        </p:nvSpPr>
        <p:spPr>
          <a:xfrm>
            <a:off x="476131" y="832535"/>
            <a:ext cx="10265383" cy="468890"/>
          </a:xfrm>
          <a:prstGeom prst="rect">
            <a:avLst/>
          </a:prstGeom>
          <a:noFill/>
        </p:spPr>
        <p:txBody>
          <a:bodyPr wrap="square" lIns="0" tIns="0" rIns="0" bIns="0" rtlCol="0" anchor="t"/>
          <a:lstStyle/>
          <a:p>
            <a:pPr algn="l">
              <a:lnSpc>
                <a:spcPts val="3694"/>
              </a:lnSpc>
              <a:spcBef>
                <a:spcPts val="1135"/>
              </a:spcBef>
              <a:buNone/>
            </a:pPr>
            <a:r>
              <a:rPr lang="en-US" sz="3206" dirty="0">
                <a:solidFill>
                  <a:srgbClr val="FFFFFF"/>
                </a:solidFill>
                <a:latin typeface="Lucida Grande" pitchFamily="34" charset="0"/>
                <a:ea typeface="Lucida Grande" pitchFamily="34" charset="-122"/>
                <a:cs typeface="Lucida Grande" pitchFamily="34" charset="-120"/>
              </a:rPr>
              <a:t>Involvement factors to crash severity</a:t>
            </a:r>
            <a:endParaRPr lang="en-US" dirty="0"/>
          </a:p>
        </p:txBody>
      </p:sp>
      <p:sp>
        <p:nvSpPr>
          <p:cNvPr id="5" name="Object 4"/>
          <p:cNvSpPr/>
          <p:nvPr/>
        </p:nvSpPr>
        <p:spPr>
          <a:xfrm>
            <a:off x="476131" y="1531059"/>
            <a:ext cx="10265383" cy="293019"/>
          </a:xfrm>
          <a:prstGeom prst="rect">
            <a:avLst/>
          </a:prstGeom>
          <a:noFill/>
        </p:spPr>
        <p:txBody>
          <a:bodyPr wrap="square" lIns="0" tIns="0" rIns="0" bIns="0" rtlCol="0" anchor="t"/>
          <a:lstStyle/>
          <a:p>
            <a:pPr algn="l">
              <a:lnSpc>
                <a:spcPts val="2309"/>
              </a:lnSpc>
              <a:spcBef>
                <a:spcPts val="1773"/>
              </a:spcBef>
              <a:buNone/>
            </a:pPr>
            <a:r>
              <a:rPr lang="en-US" sz="1781" dirty="0">
                <a:solidFill>
                  <a:srgbClr val="FFFFFF">
                    <a:alpha val="50000"/>
                  </a:srgbClr>
                </a:solidFill>
                <a:latin typeface="Lucida Grande" pitchFamily="34" charset="0"/>
                <a:ea typeface="Lucida Grande" pitchFamily="34" charset="-122"/>
                <a:cs typeface="Lucida Grande" pitchFamily="34" charset="-120"/>
              </a:rPr>
              <a:t>hospitalization is the most prevalent crash severity resulting from:</a:t>
            </a:r>
            <a:endParaRPr lang="en-US" dirty="0"/>
          </a:p>
        </p:txBody>
      </p:sp>
      <p:sp>
        <p:nvSpPr>
          <p:cNvPr id="6" name="Object 5"/>
          <p:cNvSpPr/>
          <p:nvPr/>
        </p:nvSpPr>
        <p:spPr>
          <a:xfrm>
            <a:off x="10284428" y="0"/>
            <a:ext cx="1914046" cy="6865808"/>
          </a:xfrm>
          <a:prstGeom prst="rect">
            <a:avLst/>
          </a:prstGeom>
          <a:solidFill>
            <a:srgbClr val="FFFFFF"/>
          </a:solidFill>
        </p:spPr>
      </p:sp>
      <p:pic>
        <p:nvPicPr>
          <p:cNvPr id="7" name="Object 6" descr="preencoded.png"/>
          <p:cNvPicPr>
            <a:picLocks noChangeAspect="1"/>
          </p:cNvPicPr>
          <p:nvPr/>
        </p:nvPicPr>
        <p:blipFill>
          <a:blip r:embed="rId5"/>
          <a:srcRect l="40906" t="1145" r="40906" b="1145"/>
          <a:stretch/>
        </p:blipFill>
        <p:spPr>
          <a:xfrm>
            <a:off x="10284428" y="0"/>
            <a:ext cx="1914046" cy="6865808"/>
          </a:xfrm>
          <a:prstGeom prst="rect">
            <a:avLst/>
          </a:prstGeom>
        </p:spPr>
      </p:pic>
      <p:sp>
        <p:nvSpPr>
          <p:cNvPr id="8" name="Object 7"/>
          <p:cNvSpPr/>
          <p:nvPr/>
        </p:nvSpPr>
        <p:spPr>
          <a:xfrm>
            <a:off x="2571107" y="2247338"/>
            <a:ext cx="2475881" cy="1780730"/>
          </a:xfrm>
          <a:prstGeom prst="rect">
            <a:avLst/>
          </a:prstGeom>
          <a:solidFill>
            <a:srgbClr val="FFFFFF"/>
          </a:solidFill>
        </p:spPr>
      </p:sp>
      <p:sp>
        <p:nvSpPr>
          <p:cNvPr id="9" name="Object 8"/>
          <p:cNvSpPr/>
          <p:nvPr/>
        </p:nvSpPr>
        <p:spPr>
          <a:xfrm>
            <a:off x="2856786" y="2755905"/>
            <a:ext cx="953214" cy="781549"/>
          </a:xfrm>
          <a:prstGeom prst="rect">
            <a:avLst/>
          </a:prstGeom>
          <a:noFill/>
        </p:spPr>
        <p:txBody>
          <a:bodyPr wrap="square" lIns="0" tIns="0" rIns="0" bIns="0" rtlCol="0" anchor="t"/>
          <a:lstStyle/>
          <a:p>
            <a:pPr algn="l">
              <a:lnSpc>
                <a:spcPts val="6156"/>
              </a:lnSpc>
              <a:buNone/>
            </a:pPr>
            <a:r>
              <a:rPr lang="en-US" sz="5344" b="1" dirty="0">
                <a:solidFill>
                  <a:srgbClr val="000000"/>
                </a:solidFill>
                <a:latin typeface="Lucida Grande" pitchFamily="34" charset="0"/>
                <a:ea typeface="Lucida Grande" pitchFamily="34" charset="-122"/>
                <a:cs typeface="Lucida Grande" pitchFamily="34" charset="-120"/>
              </a:rPr>
              <a:t>71</a:t>
            </a:r>
            <a:endParaRPr lang="en-US" dirty="0"/>
          </a:p>
        </p:txBody>
      </p:sp>
      <p:sp>
        <p:nvSpPr>
          <p:cNvPr id="10" name="Object 9"/>
          <p:cNvSpPr/>
          <p:nvPr/>
        </p:nvSpPr>
        <p:spPr>
          <a:xfrm>
            <a:off x="2856786" y="2485999"/>
            <a:ext cx="1487433" cy="239653"/>
          </a:xfrm>
          <a:prstGeom prst="rect">
            <a:avLst/>
          </a:prstGeom>
          <a:noFill/>
        </p:spPr>
        <p:txBody>
          <a:bodyPr wrap="square" lIns="0" tIns="0" rIns="0" bIns="0" rtlCol="0" anchor="t"/>
          <a:lstStyle/>
          <a:p>
            <a:pPr algn="l">
              <a:lnSpc>
                <a:spcPts val="1888"/>
              </a:lnSpc>
              <a:buNone/>
            </a:pPr>
            <a:r>
              <a:rPr lang="en-US" sz="1639" dirty="0">
                <a:solidFill>
                  <a:srgbClr val="000000">
                    <a:alpha val="58000"/>
                  </a:srgbClr>
                </a:solidFill>
                <a:latin typeface="Lucida Grande" pitchFamily="34" charset="0"/>
                <a:ea typeface="Lucida Grande" pitchFamily="34" charset="-122"/>
                <a:cs typeface="Lucida Grande" pitchFamily="34" charset="-120"/>
              </a:rPr>
              <a:t>Drink Driving</a:t>
            </a:r>
            <a:endParaRPr lang="en-US" dirty="0"/>
          </a:p>
        </p:txBody>
      </p:sp>
      <p:sp>
        <p:nvSpPr>
          <p:cNvPr id="11" name="Object 10"/>
          <p:cNvSpPr/>
          <p:nvPr/>
        </p:nvSpPr>
        <p:spPr>
          <a:xfrm>
            <a:off x="2856786" y="3570089"/>
            <a:ext cx="513269" cy="211085"/>
          </a:xfrm>
          <a:prstGeom prst="rect">
            <a:avLst/>
          </a:prstGeom>
          <a:noFill/>
        </p:spPr>
        <p:txBody>
          <a:bodyPr wrap="square" lIns="0" tIns="0" rIns="0" bIns="0" rtlCol="0" anchor="t"/>
          <a:lstStyle/>
          <a:p>
            <a:pPr algn="l">
              <a:lnSpc>
                <a:spcPts val="1662"/>
              </a:lnSpc>
              <a:buNone/>
            </a:pPr>
            <a:r>
              <a:rPr lang="en-US" sz="1283" dirty="0">
                <a:solidFill>
                  <a:srgbClr val="000000">
                    <a:alpha val="58000"/>
                  </a:srgbClr>
                </a:solidFill>
                <a:latin typeface="Lucida Grande" pitchFamily="34" charset="0"/>
                <a:ea typeface="Lucida Grande" pitchFamily="34" charset="-122"/>
                <a:cs typeface="Lucida Grande" pitchFamily="34" charset="-120"/>
              </a:rPr>
              <a:t>Cases</a:t>
            </a:r>
            <a:endParaRPr lang="en-US" dirty="0"/>
          </a:p>
        </p:txBody>
      </p:sp>
      <p:sp>
        <p:nvSpPr>
          <p:cNvPr id="12" name="Object 11"/>
          <p:cNvSpPr/>
          <p:nvPr/>
        </p:nvSpPr>
        <p:spPr>
          <a:xfrm>
            <a:off x="5237440" y="2247338"/>
            <a:ext cx="2475881" cy="1780730"/>
          </a:xfrm>
          <a:prstGeom prst="rect">
            <a:avLst/>
          </a:prstGeom>
          <a:solidFill>
            <a:srgbClr val="FFFFFF"/>
          </a:solidFill>
        </p:spPr>
      </p:sp>
      <p:sp>
        <p:nvSpPr>
          <p:cNvPr id="13" name="Object 12"/>
          <p:cNvSpPr/>
          <p:nvPr/>
        </p:nvSpPr>
        <p:spPr>
          <a:xfrm>
            <a:off x="5523119" y="2755905"/>
            <a:ext cx="953214" cy="781549"/>
          </a:xfrm>
          <a:prstGeom prst="rect">
            <a:avLst/>
          </a:prstGeom>
          <a:noFill/>
        </p:spPr>
        <p:txBody>
          <a:bodyPr wrap="square" lIns="0" tIns="0" rIns="0" bIns="0" rtlCol="0" anchor="t"/>
          <a:lstStyle/>
          <a:p>
            <a:pPr algn="l">
              <a:lnSpc>
                <a:spcPts val="6156"/>
              </a:lnSpc>
              <a:buNone/>
            </a:pPr>
            <a:r>
              <a:rPr lang="en-US" sz="5344" b="1" dirty="0">
                <a:solidFill>
                  <a:srgbClr val="000000"/>
                </a:solidFill>
                <a:latin typeface="Lucida Grande" pitchFamily="34" charset="0"/>
                <a:ea typeface="Lucida Grande" pitchFamily="34" charset="-122"/>
                <a:cs typeface="Lucida Grande" pitchFamily="34" charset="-120"/>
              </a:rPr>
              <a:t>64</a:t>
            </a:r>
            <a:endParaRPr lang="en-US" dirty="0"/>
          </a:p>
        </p:txBody>
      </p:sp>
      <p:sp>
        <p:nvSpPr>
          <p:cNvPr id="14" name="Object 13"/>
          <p:cNvSpPr/>
          <p:nvPr/>
        </p:nvSpPr>
        <p:spPr>
          <a:xfrm>
            <a:off x="5523119" y="2485999"/>
            <a:ext cx="1414109" cy="239653"/>
          </a:xfrm>
          <a:prstGeom prst="rect">
            <a:avLst/>
          </a:prstGeom>
          <a:noFill/>
        </p:spPr>
        <p:txBody>
          <a:bodyPr wrap="square" lIns="0" tIns="0" rIns="0" bIns="0" rtlCol="0" anchor="t"/>
          <a:lstStyle/>
          <a:p>
            <a:pPr algn="l">
              <a:lnSpc>
                <a:spcPts val="1888"/>
              </a:lnSpc>
              <a:buNone/>
            </a:pPr>
            <a:r>
              <a:rPr lang="en-US" sz="1639" dirty="0">
                <a:solidFill>
                  <a:srgbClr val="000000">
                    <a:alpha val="58000"/>
                  </a:srgbClr>
                </a:solidFill>
                <a:latin typeface="Lucida Grande" pitchFamily="34" charset="0"/>
                <a:ea typeface="Lucida Grande" pitchFamily="34" charset="-122"/>
                <a:cs typeface="Lucida Grande" pitchFamily="34" charset="-120"/>
              </a:rPr>
              <a:t>Driver Speed</a:t>
            </a:r>
            <a:endParaRPr lang="en-US" dirty="0"/>
          </a:p>
        </p:txBody>
      </p:sp>
      <p:sp>
        <p:nvSpPr>
          <p:cNvPr id="15" name="Object 14"/>
          <p:cNvSpPr/>
          <p:nvPr/>
        </p:nvSpPr>
        <p:spPr>
          <a:xfrm>
            <a:off x="5523119" y="3570089"/>
            <a:ext cx="513269" cy="211085"/>
          </a:xfrm>
          <a:prstGeom prst="rect">
            <a:avLst/>
          </a:prstGeom>
          <a:noFill/>
        </p:spPr>
        <p:txBody>
          <a:bodyPr wrap="square" lIns="0" tIns="0" rIns="0" bIns="0" rtlCol="0" anchor="t"/>
          <a:lstStyle/>
          <a:p>
            <a:pPr algn="l">
              <a:lnSpc>
                <a:spcPts val="1662"/>
              </a:lnSpc>
              <a:buNone/>
            </a:pPr>
            <a:r>
              <a:rPr lang="en-US" sz="1283" dirty="0">
                <a:solidFill>
                  <a:srgbClr val="000000">
                    <a:alpha val="58000"/>
                  </a:srgbClr>
                </a:solidFill>
                <a:latin typeface="Lucida Grande" pitchFamily="34" charset="0"/>
                <a:ea typeface="Lucida Grande" pitchFamily="34" charset="-122"/>
                <a:cs typeface="Lucida Grande" pitchFamily="34" charset="-120"/>
              </a:rPr>
              <a:t>Cases</a:t>
            </a:r>
            <a:endParaRPr lang="en-US" dirty="0"/>
          </a:p>
        </p:txBody>
      </p:sp>
      <p:sp>
        <p:nvSpPr>
          <p:cNvPr id="16" name="Object 15"/>
          <p:cNvSpPr/>
          <p:nvPr/>
        </p:nvSpPr>
        <p:spPr>
          <a:xfrm>
            <a:off x="2571107" y="4218520"/>
            <a:ext cx="2475881" cy="1780730"/>
          </a:xfrm>
          <a:prstGeom prst="rect">
            <a:avLst/>
          </a:prstGeom>
          <a:solidFill>
            <a:srgbClr val="FFFFFF"/>
          </a:solidFill>
        </p:spPr>
      </p:sp>
      <p:sp>
        <p:nvSpPr>
          <p:cNvPr id="17" name="Object 16"/>
          <p:cNvSpPr/>
          <p:nvPr/>
        </p:nvSpPr>
        <p:spPr>
          <a:xfrm>
            <a:off x="2856786" y="4727087"/>
            <a:ext cx="953214" cy="781549"/>
          </a:xfrm>
          <a:prstGeom prst="rect">
            <a:avLst/>
          </a:prstGeom>
          <a:noFill/>
        </p:spPr>
        <p:txBody>
          <a:bodyPr wrap="square" lIns="0" tIns="0" rIns="0" bIns="0" rtlCol="0" anchor="t"/>
          <a:lstStyle/>
          <a:p>
            <a:pPr algn="l">
              <a:lnSpc>
                <a:spcPts val="6156"/>
              </a:lnSpc>
              <a:buNone/>
            </a:pPr>
            <a:r>
              <a:rPr lang="en-US" sz="5344" b="1" dirty="0">
                <a:solidFill>
                  <a:srgbClr val="000000"/>
                </a:solidFill>
                <a:latin typeface="Lucida Grande" pitchFamily="34" charset="0"/>
                <a:ea typeface="Lucida Grande" pitchFamily="34" charset="-122"/>
                <a:cs typeface="Lucida Grande" pitchFamily="34" charset="-120"/>
              </a:rPr>
              <a:t>40</a:t>
            </a:r>
            <a:endParaRPr lang="en-US" dirty="0"/>
          </a:p>
        </p:txBody>
      </p:sp>
      <p:sp>
        <p:nvSpPr>
          <p:cNvPr id="18" name="Object 17"/>
          <p:cNvSpPr/>
          <p:nvPr/>
        </p:nvSpPr>
        <p:spPr>
          <a:xfrm>
            <a:off x="2856786" y="4457181"/>
            <a:ext cx="1707406" cy="239653"/>
          </a:xfrm>
          <a:prstGeom prst="rect">
            <a:avLst/>
          </a:prstGeom>
          <a:noFill/>
        </p:spPr>
        <p:txBody>
          <a:bodyPr wrap="square" lIns="0" tIns="0" rIns="0" bIns="0" rtlCol="0" anchor="t"/>
          <a:lstStyle/>
          <a:p>
            <a:pPr algn="l">
              <a:lnSpc>
                <a:spcPts val="1888"/>
              </a:lnSpc>
              <a:buNone/>
            </a:pPr>
            <a:r>
              <a:rPr lang="en-US" sz="1639" dirty="0">
                <a:solidFill>
                  <a:srgbClr val="000000">
                    <a:alpha val="58000"/>
                  </a:srgbClr>
                </a:solidFill>
                <a:latin typeface="Lucida Grande" pitchFamily="34" charset="0"/>
                <a:ea typeface="Lucida Grande" pitchFamily="34" charset="-122"/>
                <a:cs typeface="Lucida Grande" pitchFamily="34" charset="-120"/>
              </a:rPr>
              <a:t>Fatigued Driver</a:t>
            </a:r>
            <a:endParaRPr lang="en-US" dirty="0"/>
          </a:p>
        </p:txBody>
      </p:sp>
      <p:sp>
        <p:nvSpPr>
          <p:cNvPr id="19" name="Object 18"/>
          <p:cNvSpPr/>
          <p:nvPr/>
        </p:nvSpPr>
        <p:spPr>
          <a:xfrm>
            <a:off x="2856786" y="5541271"/>
            <a:ext cx="513269" cy="211085"/>
          </a:xfrm>
          <a:prstGeom prst="rect">
            <a:avLst/>
          </a:prstGeom>
          <a:noFill/>
        </p:spPr>
        <p:txBody>
          <a:bodyPr wrap="square" lIns="0" tIns="0" rIns="0" bIns="0" rtlCol="0" anchor="t"/>
          <a:lstStyle/>
          <a:p>
            <a:pPr algn="l">
              <a:lnSpc>
                <a:spcPts val="1662"/>
              </a:lnSpc>
              <a:buNone/>
            </a:pPr>
            <a:r>
              <a:rPr lang="en-US" sz="1283" dirty="0">
                <a:solidFill>
                  <a:srgbClr val="000000">
                    <a:alpha val="58000"/>
                  </a:srgbClr>
                </a:solidFill>
                <a:latin typeface="Lucida Grande" pitchFamily="34" charset="0"/>
                <a:ea typeface="Lucida Grande" pitchFamily="34" charset="-122"/>
                <a:cs typeface="Lucida Grande" pitchFamily="34" charset="-120"/>
              </a:rPr>
              <a:t>Cases</a:t>
            </a:r>
            <a:endParaRPr lang="en-US" dirty="0"/>
          </a:p>
        </p:txBody>
      </p:sp>
      <p:sp>
        <p:nvSpPr>
          <p:cNvPr id="20" name="Object 19"/>
          <p:cNvSpPr/>
          <p:nvPr/>
        </p:nvSpPr>
        <p:spPr>
          <a:xfrm>
            <a:off x="5237440" y="4218520"/>
            <a:ext cx="2475881" cy="1780730"/>
          </a:xfrm>
          <a:prstGeom prst="rect">
            <a:avLst/>
          </a:prstGeom>
          <a:solidFill>
            <a:srgbClr val="FFFFFF"/>
          </a:solidFill>
        </p:spPr>
      </p:sp>
      <p:sp>
        <p:nvSpPr>
          <p:cNvPr id="21" name="Object 20"/>
          <p:cNvSpPr/>
          <p:nvPr/>
        </p:nvSpPr>
        <p:spPr>
          <a:xfrm>
            <a:off x="5523119" y="4727087"/>
            <a:ext cx="953214" cy="781549"/>
          </a:xfrm>
          <a:prstGeom prst="rect">
            <a:avLst/>
          </a:prstGeom>
          <a:noFill/>
        </p:spPr>
        <p:txBody>
          <a:bodyPr wrap="square" lIns="0" tIns="0" rIns="0" bIns="0" rtlCol="0" anchor="t"/>
          <a:lstStyle/>
          <a:p>
            <a:pPr algn="l">
              <a:lnSpc>
                <a:spcPts val="6156"/>
              </a:lnSpc>
              <a:buNone/>
            </a:pPr>
            <a:r>
              <a:rPr lang="en-US" sz="5344" b="1" dirty="0">
                <a:solidFill>
                  <a:srgbClr val="000000"/>
                </a:solidFill>
                <a:latin typeface="Lucida Grande" pitchFamily="34" charset="0"/>
                <a:ea typeface="Lucida Grande" pitchFamily="34" charset="-122"/>
                <a:cs typeface="Lucida Grande" pitchFamily="34" charset="-120"/>
              </a:rPr>
              <a:t>40</a:t>
            </a:r>
            <a:endParaRPr lang="en-US" dirty="0"/>
          </a:p>
        </p:txBody>
      </p:sp>
      <p:sp>
        <p:nvSpPr>
          <p:cNvPr id="22" name="Object 21"/>
          <p:cNvSpPr/>
          <p:nvPr/>
        </p:nvSpPr>
        <p:spPr>
          <a:xfrm>
            <a:off x="5523119" y="4457181"/>
            <a:ext cx="1895953" cy="239653"/>
          </a:xfrm>
          <a:prstGeom prst="rect">
            <a:avLst/>
          </a:prstGeom>
          <a:noFill/>
        </p:spPr>
        <p:txBody>
          <a:bodyPr wrap="square" lIns="0" tIns="0" rIns="0" bIns="0" rtlCol="0" anchor="t"/>
          <a:lstStyle/>
          <a:p>
            <a:pPr algn="l">
              <a:lnSpc>
                <a:spcPts val="1888"/>
              </a:lnSpc>
              <a:buNone/>
            </a:pPr>
            <a:r>
              <a:rPr lang="en-US" sz="1639" dirty="0">
                <a:solidFill>
                  <a:srgbClr val="000000">
                    <a:alpha val="58000"/>
                  </a:srgbClr>
                </a:solidFill>
                <a:latin typeface="Lucida Grande" pitchFamily="34" charset="0"/>
                <a:ea typeface="Lucida Grande" pitchFamily="34" charset="-122"/>
                <a:cs typeface="Lucida Grande" pitchFamily="34" charset="-120"/>
              </a:rPr>
              <a:t>Defective Vehicle</a:t>
            </a:r>
            <a:endParaRPr lang="en-US" dirty="0"/>
          </a:p>
        </p:txBody>
      </p:sp>
      <p:sp>
        <p:nvSpPr>
          <p:cNvPr id="23" name="Object 22"/>
          <p:cNvSpPr/>
          <p:nvPr/>
        </p:nvSpPr>
        <p:spPr>
          <a:xfrm>
            <a:off x="5523119" y="5541271"/>
            <a:ext cx="513269" cy="211085"/>
          </a:xfrm>
          <a:prstGeom prst="rect">
            <a:avLst/>
          </a:prstGeom>
          <a:noFill/>
        </p:spPr>
        <p:txBody>
          <a:bodyPr wrap="square" lIns="0" tIns="0" rIns="0" bIns="0" rtlCol="0" anchor="t"/>
          <a:lstStyle/>
          <a:p>
            <a:pPr algn="l">
              <a:lnSpc>
                <a:spcPts val="1662"/>
              </a:lnSpc>
              <a:buNone/>
            </a:pPr>
            <a:r>
              <a:rPr lang="en-US" sz="1283" dirty="0">
                <a:solidFill>
                  <a:srgbClr val="000000">
                    <a:alpha val="58000"/>
                  </a:srgbClr>
                </a:solidFill>
                <a:latin typeface="Lucida Grande" pitchFamily="34" charset="0"/>
                <a:ea typeface="Lucida Grande" pitchFamily="34" charset="-122"/>
                <a:cs typeface="Lucida Grande" pitchFamily="34" charset="-120"/>
              </a:rPr>
              <a:t>Cases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1435</Words>
  <Application>Microsoft Office PowerPoint</Application>
  <PresentationFormat>Widescreen</PresentationFormat>
  <Paragraphs>198</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Lucida Grande</vt:lpstr>
      <vt:lpstr>Calibri</vt:lpstr>
      <vt:lpstr>Lucida Grande Regular</vt:lpstr>
      <vt:lpstr>Agrandir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Facebook Pitch Deck</dc:title>
  <dc:subject>Facebook Pitch Deck</dc:subject>
  <dc:creator>Nihlahtuzzahra nihlahtuzzahra</dc:creator>
  <cp:lastModifiedBy>Nihlah Nihla</cp:lastModifiedBy>
  <cp:revision>11</cp:revision>
  <dcterms:created xsi:type="dcterms:W3CDTF">2023-05-18T20:37:14Z</dcterms:created>
  <dcterms:modified xsi:type="dcterms:W3CDTF">2023-05-18T21:40:11Z</dcterms:modified>
</cp:coreProperties>
</file>